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4" r:id="rId7"/>
    <p:sldId id="265" r:id="rId8"/>
    <p:sldId id="271" r:id="rId9"/>
    <p:sldId id="266" r:id="rId10"/>
    <p:sldId id="267" r:id="rId11"/>
    <p:sldId id="269" r:id="rId12"/>
    <p:sldId id="260" r:id="rId13"/>
    <p:sldId id="270" r:id="rId14"/>
    <p:sldId id="272" r:id="rId15"/>
    <p:sldId id="268" r:id="rId16"/>
    <p:sldId id="274" r:id="rId17"/>
    <p:sldId id="273" r:id="rId18"/>
    <p:sldId id="275" r:id="rId19"/>
    <p:sldId id="276" r:id="rId20"/>
    <p:sldId id="261" r:id="rId21"/>
    <p:sldId id="277" r:id="rId22"/>
    <p:sldId id="278" r:id="rId23"/>
    <p:sldId id="283" r:id="rId24"/>
    <p:sldId id="284" r:id="rId25"/>
    <p:sldId id="285" r:id="rId26"/>
    <p:sldId id="262" r:id="rId27"/>
    <p:sldId id="286" r:id="rId28"/>
    <p:sldId id="287" r:id="rId29"/>
    <p:sldId id="291" r:id="rId30"/>
    <p:sldId id="292" r:id="rId31"/>
    <p:sldId id="293" r:id="rId32"/>
    <p:sldId id="295" r:id="rId33"/>
    <p:sldId id="296" r:id="rId34"/>
    <p:sldId id="263" r:id="rId35"/>
    <p:sldId id="297" r:id="rId36"/>
    <p:sldId id="288" r:id="rId37"/>
    <p:sldId id="289" r:id="rId38"/>
    <p:sldId id="290" r:id="rId39"/>
    <p:sldId id="279" r:id="rId40"/>
    <p:sldId id="280" r:id="rId41"/>
    <p:sldId id="298"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BD7"/>
    <a:srgbClr val="F09504"/>
    <a:srgbClr val="FEEC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9" autoAdjust="0"/>
    <p:restoredTop sz="94660"/>
  </p:normalViewPr>
  <p:slideViewPr>
    <p:cSldViewPr snapToGrid="0">
      <p:cViewPr varScale="1">
        <p:scale>
          <a:sx n="86" d="100"/>
          <a:sy n="86" d="100"/>
        </p:scale>
        <p:origin x="456" y="90"/>
      </p:cViewPr>
      <p:guideLst>
        <p:guide orient="horz" pos="2160"/>
        <p:guide pos="3840"/>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oleObject" Target=""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005"/>
          <c:y val="0.005"/>
          <c:w val="1"/>
          <c:h val="1"/>
        </c:manualLayout>
      </c:layout>
      <c:pieChart>
        <c:varyColors val="0"/>
        <c:ser>
          <c:idx val="0"/>
          <c:order val="0"/>
          <c:tx>
            <c:strRef>
              <c:f>Sheet1!$A$2</c:f>
              <c:strCache>
                <c:ptCount val="1"/>
                <c:pt idx="0">
                  <c:v>Sales</c:v>
                </c:pt>
              </c:strCache>
            </c:strRef>
          </c:tx>
          <c:spPr>
            <a:solidFill>
              <a:srgbClr val="1C789F"/>
            </a:solidFill>
            <a:ln w="12700" cap="flat">
              <a:noFill/>
              <a:miter lim="400000"/>
            </a:ln>
            <a:effectLst/>
          </c:spPr>
          <c:explosion val="0"/>
          <c:dPt>
            <c:idx val="0"/>
            <c:bubble3D val="0"/>
            <c:spPr>
              <a:solidFill>
                <a:schemeClr val="accent1"/>
              </a:solidFill>
              <a:ln w="38100" cap="flat" cmpd="sng" algn="ctr">
                <a:noFill/>
                <a:prstDash val="solid"/>
              </a:ln>
              <a:effectLst/>
            </c:spPr>
          </c:dPt>
          <c:dPt>
            <c:idx val="1"/>
            <c:bubble3D val="0"/>
            <c:spPr>
              <a:solidFill>
                <a:srgbClr val="91958B"/>
              </a:solidFill>
              <a:ln w="12700" cap="flat">
                <a:noFill/>
                <a:miter lim="400000"/>
              </a:ln>
              <a:effectLst/>
            </c:spPr>
          </c:dPt>
          <c:dLbls>
            <c:delete val="1"/>
          </c:dLbls>
          <c:cat>
            <c:strRef>
              <c:f>Sheet1!$B$1:$C$1</c:f>
              <c:strCache>
                <c:ptCount val="2"/>
                <c:pt idx="0">
                  <c:v>1st Qtr</c:v>
                </c:pt>
                <c:pt idx="1">
                  <c:v>2nd Qtr</c:v>
                </c:pt>
              </c:strCache>
            </c:strRef>
          </c:cat>
          <c:val>
            <c:numRef>
              <c:f>Sheet1!$B$2:$C$2</c:f>
              <c:numCache>
                <c:formatCode>g/"通""用""格""式"</c:formatCode>
                <c:ptCount val="2"/>
                <c:pt idx="0">
                  <c:v>7</c:v>
                </c:pt>
                <c:pt idx="1">
                  <c:v>3.2</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099047"/>
          <c:y val="0.0962225"/>
          <c:w val="0.900953"/>
          <c:h val="0.860904"/>
        </c:manualLayout>
      </c:layout>
      <c:barChart>
        <c:barDir val="col"/>
        <c:grouping val="clustered"/>
        <c:varyColors val="0"/>
        <c:ser>
          <c:idx val="0"/>
          <c:order val="0"/>
          <c:tx>
            <c:strRef>
              <c:f>Sheet1!$A$2</c:f>
              <c:strCache>
                <c:ptCount val="1"/>
                <c:pt idx="0">
                  <c:v>Series 1</c:v>
                </c:pt>
              </c:strCache>
            </c:strRef>
          </c:tx>
          <c:spPr>
            <a:solidFill>
              <a:schemeClr val="accent1"/>
            </a:solidFill>
            <a:ln w="12700" cap="flat">
              <a:noFill/>
              <a:miter lim="400000"/>
            </a:ln>
            <a:effectLst/>
          </c:spPr>
          <c:invertIfNegative val="0"/>
          <c:dPt>
            <c:idx val="0"/>
            <c:invertIfNegative val="0"/>
            <c:bubble3D val="0"/>
          </c:dPt>
          <c:dLbls>
            <c:delete val="1"/>
          </c:dLbls>
          <c:cat>
            <c:strRef>
              <c:f>Sheet1!$B$1:$B$1</c:f>
              <c:strCache>
                <c:ptCount val="1"/>
                <c:pt idx="0">
                  <c:v>Category 1</c:v>
                </c:pt>
              </c:strCache>
            </c:strRef>
          </c:cat>
          <c:val>
            <c:numRef>
              <c:f>Sheet1!$B$2:$B$2</c:f>
              <c:numCache>
                <c:formatCode>g/"通""用""格""式"</c:formatCode>
                <c:ptCount val="1"/>
                <c:pt idx="0">
                  <c:v>4.3</c:v>
                </c:pt>
              </c:numCache>
            </c:numRef>
          </c:val>
        </c:ser>
        <c:ser>
          <c:idx val="1"/>
          <c:order val="1"/>
          <c:tx>
            <c:strRef>
              <c:f>Sheet1!$A$3</c:f>
              <c:strCache>
                <c:ptCount val="1"/>
                <c:pt idx="0">
                  <c:v>Series 2</c:v>
                </c:pt>
              </c:strCache>
            </c:strRef>
          </c:tx>
          <c:spPr>
            <a:solidFill>
              <a:schemeClr val="accent2"/>
            </a:solidFill>
            <a:ln w="12700" cap="flat">
              <a:noFill/>
              <a:miter lim="400000"/>
            </a:ln>
            <a:effectLst/>
          </c:spPr>
          <c:invertIfNegative val="0"/>
          <c:dLbls>
            <c:delete val="1"/>
          </c:dLbls>
          <c:cat>
            <c:strRef>
              <c:f>Sheet1!$B$1:$B$1</c:f>
              <c:strCache>
                <c:ptCount val="1"/>
                <c:pt idx="0">
                  <c:v>Category 1</c:v>
                </c:pt>
              </c:strCache>
            </c:strRef>
          </c:cat>
          <c:val>
            <c:numRef>
              <c:f>Sheet1!$B$3:$B$3</c:f>
              <c:numCache>
                <c:formatCode>g/"通""用""格""式"</c:formatCode>
                <c:ptCount val="1"/>
                <c:pt idx="0">
                  <c:v>2.4</c:v>
                </c:pt>
              </c:numCache>
            </c:numRef>
          </c:val>
        </c:ser>
        <c:ser>
          <c:idx val="2"/>
          <c:order val="2"/>
          <c:tx>
            <c:strRef>
              <c:f>Sheet1!$A$4</c:f>
              <c:strCache>
                <c:ptCount val="1"/>
                <c:pt idx="0">
                  <c:v>Series 3</c:v>
                </c:pt>
              </c:strCache>
            </c:strRef>
          </c:tx>
          <c:spPr>
            <a:solidFill>
              <a:schemeClr val="accent3"/>
            </a:solidFill>
            <a:ln w="12700" cap="flat">
              <a:noFill/>
              <a:miter lim="400000"/>
            </a:ln>
            <a:effectLst/>
          </c:spPr>
          <c:invertIfNegative val="0"/>
          <c:dLbls>
            <c:delete val="1"/>
          </c:dLbls>
          <c:cat>
            <c:strRef>
              <c:f>Sheet1!$B$1:$B$1</c:f>
              <c:strCache>
                <c:ptCount val="1"/>
                <c:pt idx="0">
                  <c:v>Category 1</c:v>
                </c:pt>
              </c:strCache>
            </c:strRef>
          </c:cat>
          <c:val>
            <c:numRef>
              <c:f>Sheet1!$B$4:$B$4</c:f>
              <c:numCache>
                <c:formatCode>g/"通""用""格""式"</c:formatCode>
                <c:ptCount val="1"/>
                <c:pt idx="0">
                  <c:v>2</c:v>
                </c:pt>
              </c:numCache>
            </c:numRef>
          </c:val>
        </c:ser>
        <c:dLbls>
          <c:showLegendKey val="0"/>
          <c:showVal val="0"/>
          <c:showCatName val="0"/>
          <c:showSerName val="0"/>
          <c:showPercent val="0"/>
          <c:showBubbleSize val="0"/>
        </c:dLbls>
        <c:gapWidth val="0"/>
        <c:overlap val="-72"/>
        <c:axId val="711164496"/>
        <c:axId val="711165056"/>
      </c:barChart>
      <c:catAx>
        <c:axId val="711164496"/>
        <c:scaling>
          <c:orientation val="minMax"/>
        </c:scaling>
        <c:delete val="0"/>
        <c:axPos val="b"/>
        <c:numFmt formatCode="g/&quot;通&quot;&quot;用&quot;&quot;格&quot;&quot;式&quot;"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crossAx val="711165056"/>
        <c:crosses val="autoZero"/>
        <c:auto val="1"/>
        <c:lblAlgn val="ctr"/>
        <c:lblOffset val="100"/>
        <c:noMultiLvlLbl val="1"/>
      </c:catAx>
      <c:valAx>
        <c:axId val="711165056"/>
        <c:scaling>
          <c:orientation val="minMax"/>
        </c:scaling>
        <c:delete val="0"/>
        <c:axPos val="l"/>
        <c:numFmt formatCode="0.#"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crossAx val="711164496"/>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005"/>
          <c:y val="0.005"/>
          <c:w val="1"/>
          <c:h val="1"/>
        </c:manualLayout>
      </c:layout>
      <c:pieChart>
        <c:varyColors val="0"/>
        <c:ser>
          <c:idx val="0"/>
          <c:order val="0"/>
          <c:tx>
            <c:strRef>
              <c:f>Sheet1!$A$2</c:f>
              <c:strCache>
                <c:ptCount val="1"/>
                <c:pt idx="0">
                  <c:v>Sales</c:v>
                </c:pt>
              </c:strCache>
            </c:strRef>
          </c:tx>
          <c:spPr>
            <a:solidFill>
              <a:srgbClr val="619405"/>
            </a:solidFill>
            <a:ln w="12700" cap="flat">
              <a:noFill/>
              <a:miter lim="400000"/>
            </a:ln>
            <a:effectLst/>
          </c:spPr>
          <c:explosion val="0"/>
          <c:dPt>
            <c:idx val="0"/>
            <c:bubble3D val="0"/>
            <c:spPr>
              <a:solidFill>
                <a:schemeClr val="accent2"/>
              </a:solidFill>
              <a:ln w="38100" cap="flat" cmpd="sng" algn="ctr">
                <a:noFill/>
                <a:prstDash val="solid"/>
              </a:ln>
              <a:effectLst/>
            </c:spPr>
          </c:dPt>
          <c:dPt>
            <c:idx val="1"/>
            <c:bubble3D val="0"/>
            <c:spPr>
              <a:solidFill>
                <a:srgbClr val="91958B"/>
              </a:solidFill>
              <a:ln w="12700" cap="flat">
                <a:noFill/>
                <a:miter lim="400000"/>
              </a:ln>
              <a:effectLst/>
            </c:spPr>
          </c:dPt>
          <c:dLbls>
            <c:delete val="1"/>
          </c:dLbls>
          <c:cat>
            <c:strRef>
              <c:f>Sheet1!$B$1:$C$1</c:f>
              <c:strCache>
                <c:ptCount val="2"/>
                <c:pt idx="0">
                  <c:v>1st Qtr</c:v>
                </c:pt>
                <c:pt idx="1">
                  <c:v>2nd Qtr</c:v>
                </c:pt>
              </c:strCache>
            </c:strRef>
          </c:cat>
          <c:val>
            <c:numRef>
              <c:f>Sheet1!$B$2:$C$2</c:f>
              <c:numCache>
                <c:formatCode>g/"通""用""格""式"</c:formatCode>
                <c:ptCount val="2"/>
                <c:pt idx="0">
                  <c:v>5</c:v>
                </c:pt>
                <c:pt idx="1">
                  <c:v>5</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109872"/>
          <c:y val="0.0795107"/>
          <c:w val="0.890128"/>
          <c:h val="0.868234"/>
        </c:manualLayout>
      </c:layout>
      <c:barChart>
        <c:barDir val="col"/>
        <c:grouping val="clustered"/>
        <c:varyColors val="0"/>
        <c:ser>
          <c:idx val="0"/>
          <c:order val="0"/>
          <c:tx>
            <c:strRef>
              <c:f>Sheet1!$A$2</c:f>
              <c:strCache>
                <c:ptCount val="1"/>
                <c:pt idx="0">
                  <c:v>Series 1</c:v>
                </c:pt>
              </c:strCache>
            </c:strRef>
          </c:tx>
          <c:spPr>
            <a:solidFill>
              <a:srgbClr val="1C789F"/>
            </a:solidFill>
            <a:ln w="12700" cap="flat">
              <a:noFill/>
              <a:miter lim="400000"/>
            </a:ln>
            <a:effectLst/>
          </c:spPr>
          <c:invertIfNegative val="0"/>
          <c:dPt>
            <c:idx val="0"/>
            <c:invertIfNegative val="0"/>
            <c:bubble3D val="0"/>
            <c:spPr>
              <a:solidFill>
                <a:schemeClr val="accent1"/>
              </a:solidFill>
              <a:ln w="38100" cap="flat" cmpd="sng" algn="ctr">
                <a:noFill/>
                <a:prstDash val="solid"/>
              </a:ln>
              <a:effectLst/>
            </c:spPr>
          </c:dPt>
          <c:dLbls>
            <c:delete val="1"/>
          </c:dLbls>
          <c:cat>
            <c:strRef>
              <c:f>Sheet1!$B$1:$B$1</c:f>
              <c:strCache>
                <c:ptCount val="1"/>
                <c:pt idx="0">
                  <c:v>Category 1</c:v>
                </c:pt>
              </c:strCache>
            </c:strRef>
          </c:cat>
          <c:val>
            <c:numRef>
              <c:f>Sheet1!$B$2:$B$2</c:f>
              <c:numCache>
                <c:formatCode>g/"通""用""格""式"</c:formatCode>
                <c:ptCount val="1"/>
                <c:pt idx="0">
                  <c:v>4.3</c:v>
                </c:pt>
              </c:numCache>
            </c:numRef>
          </c:val>
        </c:ser>
        <c:ser>
          <c:idx val="1"/>
          <c:order val="1"/>
          <c:tx>
            <c:strRef>
              <c:f>Sheet1!$A$3</c:f>
              <c:strCache>
                <c:ptCount val="1"/>
                <c:pt idx="0">
                  <c:v>Series 2</c:v>
                </c:pt>
              </c:strCache>
            </c:strRef>
          </c:tx>
          <c:spPr>
            <a:solidFill>
              <a:schemeClr val="accent2"/>
            </a:solidFill>
            <a:ln w="38100" cap="flat" cmpd="sng" algn="ctr">
              <a:noFill/>
              <a:prstDash val="solid"/>
            </a:ln>
            <a:effectLst/>
          </c:spPr>
          <c:invertIfNegative val="0"/>
          <c:dPt>
            <c:idx val="0"/>
            <c:invertIfNegative val="0"/>
            <c:bubble3D val="0"/>
          </c:dPt>
          <c:dLbls>
            <c:delete val="1"/>
          </c:dLbls>
          <c:cat>
            <c:strRef>
              <c:f>Sheet1!$B$1:$B$1</c:f>
              <c:strCache>
                <c:ptCount val="1"/>
                <c:pt idx="0">
                  <c:v>Category 1</c:v>
                </c:pt>
              </c:strCache>
            </c:strRef>
          </c:cat>
          <c:val>
            <c:numRef>
              <c:f>Sheet1!$B$3:$B$3</c:f>
              <c:numCache>
                <c:formatCode>g/"通""用""格""式"</c:formatCode>
                <c:ptCount val="1"/>
                <c:pt idx="0">
                  <c:v>2.4</c:v>
                </c:pt>
              </c:numCache>
            </c:numRef>
          </c:val>
        </c:ser>
        <c:ser>
          <c:idx val="2"/>
          <c:order val="2"/>
          <c:tx>
            <c:strRef>
              <c:f>Sheet1!$A$4</c:f>
              <c:strCache>
                <c:ptCount val="1"/>
                <c:pt idx="0">
                  <c:v>Series 3</c:v>
                </c:pt>
              </c:strCache>
            </c:strRef>
          </c:tx>
          <c:spPr>
            <a:solidFill>
              <a:srgbClr val="A6A6A6"/>
            </a:solidFill>
            <a:ln w="12700" cap="flat">
              <a:noFill/>
              <a:miter lim="400000"/>
            </a:ln>
            <a:effectLst/>
          </c:spPr>
          <c:invertIfNegative val="0"/>
          <c:dLbls>
            <c:delete val="1"/>
          </c:dLbls>
          <c:cat>
            <c:strRef>
              <c:f>Sheet1!$B$1:$B$1</c:f>
              <c:strCache>
                <c:ptCount val="1"/>
                <c:pt idx="0">
                  <c:v>Category 1</c:v>
                </c:pt>
              </c:strCache>
            </c:strRef>
          </c:cat>
          <c:val>
            <c:numRef>
              <c:f>Sheet1!$B$4:$B$4</c:f>
              <c:numCache>
                <c:formatCode>g/"通""用""格""式"</c:formatCode>
                <c:ptCount val="1"/>
                <c:pt idx="0">
                  <c:v>2</c:v>
                </c:pt>
              </c:numCache>
            </c:numRef>
          </c:val>
        </c:ser>
        <c:ser>
          <c:idx val="3"/>
          <c:order val="3"/>
          <c:tx>
            <c:strRef>
              <c:f>Sheet1!$A$5</c:f>
              <c:strCache>
                <c:ptCount val="1"/>
                <c:pt idx="0">
                  <c:v>Series 4</c:v>
                </c:pt>
              </c:strCache>
            </c:strRef>
          </c:tx>
          <c:spPr>
            <a:solidFill>
              <a:schemeClr val="accent3"/>
            </a:solidFill>
            <a:ln w="38100" cap="flat" cmpd="sng" algn="ctr">
              <a:noFill/>
              <a:prstDash val="solid"/>
            </a:ln>
            <a:effectLst/>
          </c:spPr>
          <c:invertIfNegative val="0"/>
          <c:dLbls>
            <c:delete val="1"/>
          </c:dLbls>
          <c:cat>
            <c:strRef>
              <c:f>Sheet1!$B$1:$B$1</c:f>
              <c:strCache>
                <c:ptCount val="1"/>
                <c:pt idx="0">
                  <c:v>Category 1</c:v>
                </c:pt>
              </c:strCache>
            </c:strRef>
          </c:cat>
          <c:val>
            <c:numRef>
              <c:f>Sheet1!$B$5:$B$5</c:f>
              <c:numCache>
                <c:formatCode>g/"通""用""格""式"</c:formatCode>
                <c:ptCount val="1"/>
                <c:pt idx="0">
                  <c:v>3</c:v>
                </c:pt>
              </c:numCache>
            </c:numRef>
          </c:val>
        </c:ser>
        <c:ser>
          <c:idx val="4"/>
          <c:order val="4"/>
          <c:tx>
            <c:strRef>
              <c:f>Sheet1!$A$6</c:f>
              <c:strCache>
                <c:ptCount val="1"/>
                <c:pt idx="0">
                  <c:v>Series 5</c:v>
                </c:pt>
              </c:strCache>
            </c:strRef>
          </c:tx>
          <c:spPr>
            <a:solidFill>
              <a:schemeClr val="accent5"/>
            </a:solidFill>
            <a:ln w="38100" cap="flat" cmpd="sng" algn="ctr">
              <a:noFill/>
              <a:prstDash val="solid"/>
            </a:ln>
            <a:effectLst/>
          </c:spPr>
          <c:invertIfNegative val="0"/>
          <c:dLbls>
            <c:delete val="1"/>
          </c:dLbls>
          <c:cat>
            <c:strRef>
              <c:f>Sheet1!$B$1:$B$1</c:f>
              <c:strCache>
                <c:ptCount val="1"/>
                <c:pt idx="0">
                  <c:v>Category 1</c:v>
                </c:pt>
              </c:strCache>
            </c:strRef>
          </c:cat>
          <c:val>
            <c:numRef>
              <c:f>Sheet1!$B$6:$B$6</c:f>
              <c:numCache>
                <c:formatCode>g/"通""用""格""式"</c:formatCode>
                <c:ptCount val="1"/>
                <c:pt idx="0">
                  <c:v>2.5</c:v>
                </c:pt>
              </c:numCache>
            </c:numRef>
          </c:val>
        </c:ser>
        <c:ser>
          <c:idx val="5"/>
          <c:order val="5"/>
          <c:tx>
            <c:strRef>
              <c:f>Sheet1!$A$7</c:f>
              <c:strCache>
                <c:ptCount val="1"/>
                <c:pt idx="0">
                  <c:v>Series 6</c:v>
                </c:pt>
              </c:strCache>
            </c:strRef>
          </c:tx>
          <c:spPr>
            <a:solidFill>
              <a:schemeClr val="accent6"/>
            </a:solidFill>
            <a:ln w="38100" cap="flat" cmpd="sng" algn="ctr">
              <a:noFill/>
              <a:prstDash val="solid"/>
            </a:ln>
            <a:effectLst/>
          </c:spPr>
          <c:invertIfNegative val="0"/>
          <c:dLbls>
            <c:delete val="1"/>
          </c:dLbls>
          <c:cat>
            <c:strRef>
              <c:f>Sheet1!$B$1:$B$1</c:f>
              <c:strCache>
                <c:ptCount val="1"/>
                <c:pt idx="0">
                  <c:v>Category 1</c:v>
                </c:pt>
              </c:strCache>
            </c:strRef>
          </c:cat>
          <c:val>
            <c:numRef>
              <c:f>Sheet1!$B$7:$B$7</c:f>
              <c:numCache>
                <c:formatCode>g/"通""用""格""式"</c:formatCode>
                <c:ptCount val="1"/>
                <c:pt idx="0">
                  <c:v>2.2</c:v>
                </c:pt>
              </c:numCache>
            </c:numRef>
          </c:val>
        </c:ser>
        <c:dLbls>
          <c:showLegendKey val="0"/>
          <c:showVal val="0"/>
          <c:showCatName val="0"/>
          <c:showSerName val="0"/>
          <c:showPercent val="0"/>
          <c:showBubbleSize val="0"/>
        </c:dLbls>
        <c:gapWidth val="35"/>
        <c:overlap val="-57"/>
        <c:axId val="714921328"/>
        <c:axId val="714921888"/>
      </c:barChart>
      <c:catAx>
        <c:axId val="714921328"/>
        <c:scaling>
          <c:orientation val="minMax"/>
        </c:scaling>
        <c:delete val="0"/>
        <c:axPos val="b"/>
        <c:numFmt formatCode="g/&quot;通&quot;&quot;用&quot;&quot;格&quot;&quot;式&quot;"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crossAx val="714921888"/>
        <c:crosses val="autoZero"/>
        <c:auto val="1"/>
        <c:lblAlgn val="ctr"/>
        <c:lblOffset val="100"/>
        <c:noMultiLvlLbl val="1"/>
      </c:catAx>
      <c:valAx>
        <c:axId val="714921888"/>
        <c:scaling>
          <c:orientation val="minMax"/>
        </c:scaling>
        <c:delete val="0"/>
        <c:axPos val="l"/>
        <c:majorGridlines>
          <c:spPr>
            <a:ln w="12700" cap="flat" cmpd="sng" algn="ctr">
              <a:solidFill>
                <a:srgbClr val="ECE2C5"/>
              </a:solidFill>
              <a:prstDash val="solid"/>
              <a:round/>
            </a:ln>
          </c:spPr>
        </c:majorGridlines>
        <c:numFmt formatCode="#,##0.00" sourceLinked="0"/>
        <c:majorTickMark val="none"/>
        <c:minorTickMark val="none"/>
        <c:tickLblPos val="nextTo"/>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crossAx val="714921328"/>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1"/>
      <c:tx>
        <c:rich>
          <a:bodyPr/>
          <a:lstStyle/>
          <a:p>
            <a:pPr>
              <a:defRPr/>
            </a:pPr>
          </a:p>
        </c:rich>
      </c:tx>
    </c:title>
    <c:autoTitleDeleted val="0"/>
    <c:plotArea>
      <c:layout>
        <c:manualLayout>
          <c:layoutTarget val="inner"/>
          <c:xMode val="edge"/>
          <c:yMode val="edge"/>
          <c:x val="0.005"/>
          <c:y val="0.005"/>
          <c:w val="1"/>
          <c:h val="1"/>
        </c:manualLayout>
      </c:layout>
      <c:pieChart>
        <c:varyColors val="0"/>
        <c:ser>
          <c:idx val="0"/>
          <c:order val="0"/>
          <c:tx>
            <c:strRef>
              <c:f>Sheet1!$A$2</c:f>
              <c:strCache>
                <c:ptCount val="1"/>
                <c:pt idx="0">
                  <c:v>Sales</c:v>
                </c:pt>
              </c:strCache>
            </c:strRef>
          </c:tx>
          <c:spPr>
            <a:solidFill>
              <a:srgbClr val="1C789F"/>
            </a:solidFill>
            <a:ln w="12700" cap="flat">
              <a:noFill/>
              <a:miter lim="400000"/>
            </a:ln>
            <a:effectLst/>
          </c:spPr>
          <c:explosion val="0"/>
          <c:dPt>
            <c:idx val="0"/>
            <c:bubble3D val="0"/>
            <c:spPr>
              <a:solidFill>
                <a:schemeClr val="accent1"/>
              </a:solidFill>
              <a:ln w="38100" cap="flat" cmpd="sng" algn="ctr">
                <a:solidFill>
                  <a:schemeClr val="lt1"/>
                </a:solidFill>
                <a:prstDash val="solid"/>
              </a:ln>
              <a:effectLst/>
            </c:spPr>
          </c:dPt>
          <c:dPt>
            <c:idx val="1"/>
            <c:bubble3D val="0"/>
            <c:spPr>
              <a:solidFill>
                <a:schemeClr val="accent2"/>
              </a:solidFill>
              <a:ln w="38100" cap="flat" cmpd="sng" algn="ctr">
                <a:noFill/>
                <a:prstDash val="solid"/>
              </a:ln>
              <a:effectLst/>
            </c:spPr>
          </c:dPt>
          <c:dPt>
            <c:idx val="2"/>
            <c:bubble3D val="0"/>
            <c:spPr>
              <a:solidFill>
                <a:schemeClr val="accent3"/>
              </a:solidFill>
              <a:ln w="12700" cap="flat">
                <a:noFill/>
                <a:miter lim="400000"/>
              </a:ln>
              <a:effectLst/>
            </c:spPr>
          </c:dPt>
          <c:dPt>
            <c:idx val="3"/>
            <c:bubble3D val="0"/>
            <c:spPr>
              <a:solidFill>
                <a:schemeClr val="accent5"/>
              </a:solidFill>
              <a:ln w="38100" cap="flat" cmpd="sng" algn="ctr">
                <a:noFill/>
                <a:prstDash val="solid"/>
              </a:ln>
              <a:effectLst/>
            </c:spPr>
          </c:dPt>
          <c:dLbls>
            <c:dLbl>
              <c:idx val="1"/>
              <c:layout/>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dLblPos val="inEnd"/>
              <c:showLegendKey val="0"/>
              <c:showVal val="1"/>
              <c:showCatName val="0"/>
              <c:showSerName val="0"/>
              <c:showPercent val="0"/>
              <c:showBubbleSize val="0"/>
              <c:extLst>
                <c:ext xmlns:c15="http://schemas.microsoft.com/office/drawing/2012/chart" uri="{CE6537A1-D6FC-4f65-9D91-7224C49458BB}"/>
              </c:extLst>
            </c:dLbl>
            <c:dLbl>
              <c:idx val="2"/>
              <c:layout/>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dLblPos val="inEnd"/>
              <c:showLegendKey val="0"/>
              <c:showVal val="1"/>
              <c:showCatName val="0"/>
              <c:showSerName val="0"/>
              <c:showPercent val="0"/>
              <c:showBubbleSize val="0"/>
              <c:extLst>
                <c:ext xmlns:c15="http://schemas.microsoft.com/office/drawing/2012/chart" uri="{CE6537A1-D6FC-4f65-9D91-7224C49458BB}"/>
              </c:extLst>
            </c:dLbl>
            <c:dLbl>
              <c:idx val="3"/>
              <c:layout/>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dLblPos val="in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Sheet1!$B$1:$E$1</c:f>
              <c:strCache>
                <c:ptCount val="4"/>
                <c:pt idx="0">
                  <c:v>1st Qtr</c:v>
                </c:pt>
                <c:pt idx="1">
                  <c:v>2nd Qtr</c:v>
                </c:pt>
                <c:pt idx="2">
                  <c:v>3rd Qtr</c:v>
                </c:pt>
                <c:pt idx="3">
                  <c:v>4th Qtr</c:v>
                </c:pt>
              </c:strCache>
            </c:strRef>
          </c:cat>
          <c:val>
            <c:numRef>
              <c:f>Sheet1!$B$2:$E$2</c:f>
              <c:numCache>
                <c:formatCode>g/"通""用""格""式"</c:formatCode>
                <c:ptCount val="4"/>
                <c:pt idx="0">
                  <c:v>8.2</c:v>
                </c:pt>
                <c:pt idx="1">
                  <c:v>3.2</c:v>
                </c:pt>
                <c:pt idx="2">
                  <c:v>1.4</c:v>
                </c:pt>
                <c:pt idx="3">
                  <c:v>1.2</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78C6E-7AE1-4F71-8CC8-932D1FBA29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D3192-9897-4C9E-8084-95C6AE76384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3F3F3"/>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 y="212725"/>
            <a:ext cx="10515600" cy="442595"/>
          </a:xfrm>
        </p:spPr>
        <p:txBody>
          <a:bodyPr>
            <a:normAutofit/>
          </a:bodyPr>
          <a:lstStyle>
            <a:lvl1pPr>
              <a:defRPr sz="3200" b="1">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5.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6.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6.xml"/><Relationship Id="rId3" Type="http://schemas.openxmlformats.org/officeDocument/2006/relationships/image" Target="../media/image9.png"/><Relationship Id="rId2" Type="http://schemas.openxmlformats.org/officeDocument/2006/relationships/chart" Target="../charts/chart5.xml"/><Relationship Id="rId1" Type="http://schemas.openxmlformats.org/officeDocument/2006/relationships/chart" Target="../charts/char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6.xml"/><Relationship Id="rId2" Type="http://schemas.openxmlformats.org/officeDocument/2006/relationships/image" Target="../media/image11.jpeg"/><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40179" y="3403091"/>
            <a:ext cx="7838816" cy="923330"/>
          </a:xfrm>
          <a:prstGeom prst="rect">
            <a:avLst/>
          </a:prstGeom>
          <a:noFill/>
          <a:ln w="9525">
            <a:noFill/>
            <a:miter lim="800000"/>
          </a:ln>
        </p:spPr>
        <p:txBody>
          <a:bodyPr wrap="square">
            <a:spAutoFit/>
          </a:bodyPr>
          <a:lstStyle/>
          <a:p>
            <a:pPr algn="r"/>
            <a:r>
              <a:rPr lang="zh-CN" altLang="en-US" sz="5400" b="1" dirty="0" smtClean="0">
                <a:solidFill>
                  <a:schemeClr val="bg1"/>
                </a:solidFill>
                <a:latin typeface="微软雅黑" panose="020B0503020204020204" pitchFamily="34" charset="-122"/>
                <a:ea typeface="微软雅黑" panose="020B0503020204020204" pitchFamily="34" charset="-122"/>
              </a:rPr>
              <a:t>油画风格创意模板</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603848" y="4305791"/>
            <a:ext cx="5694789" cy="338554"/>
          </a:xfrm>
          <a:prstGeom prst="rect">
            <a:avLst/>
          </a:prstGeom>
          <a:noFill/>
          <a:ln w="9525">
            <a:noFill/>
            <a:miter lim="800000"/>
          </a:ln>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适用于年终总结</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工作计划</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述职报告</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策划方案等</a:t>
            </a:r>
            <a:endParaRPr lang="nl-NL" altLang="zh-CN" sz="1600" dirty="0">
              <a:solidFill>
                <a:schemeClr val="bg1"/>
              </a:solidFill>
              <a:latin typeface="微软雅黑" panose="020B0503020204020204" pitchFamily="34" charset="-122"/>
              <a:ea typeface="微软雅黑" panose="020B0503020204020204" pitchFamily="34" charset="-122"/>
            </a:endParaRPr>
          </a:p>
        </p:txBody>
      </p:sp>
      <p:sp>
        <p:nvSpPr>
          <p:cNvPr id="4" name="Text Box 58"/>
          <p:cNvSpPr txBox="1">
            <a:spLocks noChangeArrowheads="1"/>
          </p:cNvSpPr>
          <p:nvPr/>
        </p:nvSpPr>
        <p:spPr bwMode="auto">
          <a:xfrm>
            <a:off x="869841" y="1400968"/>
            <a:ext cx="5428796" cy="213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r"/>
            <a:r>
              <a:rPr lang="en-US" altLang="zh-CN" sz="13300" dirty="0" smtClean="0">
                <a:solidFill>
                  <a:schemeClr val="bg1"/>
                </a:solidFill>
                <a:latin typeface="Impact" panose="020B0806030902050204" pitchFamily="34" charset="0"/>
                <a:ea typeface="微软雅黑" panose="020B0503020204020204" pitchFamily="34" charset="-122"/>
              </a:rPr>
              <a:t>2019</a:t>
            </a:r>
            <a:endParaRPr lang="en-US" altLang="zh-CN" sz="13300" dirty="0">
              <a:solidFill>
                <a:schemeClr val="bg1"/>
              </a:solidFill>
              <a:latin typeface="Impact" panose="020B0806030902050204" pitchFamily="34" charset="0"/>
              <a:ea typeface="微软雅黑" panose="020B0503020204020204" pitchFamily="34" charset="-122"/>
            </a:endParaRPr>
          </a:p>
        </p:txBody>
      </p:sp>
      <p:cxnSp>
        <p:nvCxnSpPr>
          <p:cNvPr id="5" name="直接连接符 4"/>
          <p:cNvCxnSpPr/>
          <p:nvPr/>
        </p:nvCxnSpPr>
        <p:spPr>
          <a:xfrm>
            <a:off x="603848" y="3356671"/>
            <a:ext cx="5557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Ryan Farish - Fireflie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296400" y="-2042160"/>
            <a:ext cx="609600" cy="609600"/>
          </a:xfrm>
          <a:prstGeom prst="rect">
            <a:avLst/>
          </a:prstGeom>
        </p:spPr>
      </p:pic>
      <p:sp>
        <p:nvSpPr>
          <p:cNvPr id="6" name="文本框 5"/>
          <p:cNvSpPr txBox="1"/>
          <p:nvPr/>
        </p:nvSpPr>
        <p:spPr>
          <a:xfrm>
            <a:off x="3006451" y="5061397"/>
            <a:ext cx="3236784" cy="369332"/>
          </a:xfrm>
          <a:prstGeom prst="rect">
            <a:avLst/>
          </a:prstGeom>
          <a:noFill/>
        </p:spPr>
        <p:txBody>
          <a:bodyPr wrap="none" rtlCol="0">
            <a:spAutoFit/>
          </a:bodyPr>
          <a:lstStyle/>
          <a:p>
            <a:pPr algn="r"/>
            <a:r>
              <a:rPr lang="zh-CN" altLang="en-US" dirty="0">
                <a:solidFill>
                  <a:schemeClr val="bg1"/>
                </a:solidFill>
              </a:rPr>
              <a:t>汇报人</a:t>
            </a:r>
            <a:r>
              <a:rPr lang="zh-CN" altLang="en-US" dirty="0" smtClean="0">
                <a:solidFill>
                  <a:schemeClr val="bg1"/>
                </a:solidFill>
              </a:rPr>
              <a:t>：</a:t>
            </a:r>
            <a:r>
              <a:rPr lang="en-US" altLang="zh-CN" smtClean="0">
                <a:solidFill>
                  <a:schemeClr val="bg1"/>
                </a:solidFill>
              </a:rPr>
              <a:t>xx</a:t>
            </a:r>
            <a:r>
              <a:rPr lang="zh-CN" altLang="en-US" smtClean="0">
                <a:solidFill>
                  <a:schemeClr val="bg1"/>
                </a:solidFill>
              </a:rPr>
              <a:t>  </a:t>
            </a:r>
            <a:r>
              <a:rPr lang="zh-CN" altLang="en-US" dirty="0">
                <a:solidFill>
                  <a:schemeClr val="bg1"/>
                </a:solidFill>
              </a:rPr>
              <a:t>时间：</a:t>
            </a:r>
            <a:r>
              <a:rPr lang="en-US" altLang="zh-CN" dirty="0">
                <a:solidFill>
                  <a:schemeClr val="bg1"/>
                </a:solidFill>
              </a:rPr>
              <a:t>XX</a:t>
            </a:r>
            <a:r>
              <a:rPr lang="zh-CN" altLang="en-US" dirty="0">
                <a:solidFill>
                  <a:schemeClr val="bg1"/>
                </a:solidFill>
              </a:rPr>
              <a:t>年</a:t>
            </a:r>
            <a:r>
              <a:rPr lang="en-US" altLang="zh-CN" dirty="0">
                <a:solidFill>
                  <a:schemeClr val="bg1"/>
                </a:solidFill>
              </a:rPr>
              <a:t>XX</a:t>
            </a:r>
            <a:r>
              <a:rPr lang="zh-CN" altLang="en-US" dirty="0">
                <a:solidFill>
                  <a:schemeClr val="bg1"/>
                </a:solidFill>
              </a:rPr>
              <a:t>月</a:t>
            </a:r>
            <a:endParaRPr lang="zh-CN" altLang="en-US" dirty="0">
              <a:solidFill>
                <a:schemeClr val="bg1"/>
              </a:solidFill>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iterate type="lt">
                                    <p:tmPct val="12000"/>
                                  </p:iterate>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192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9" repeatCount="indefinite" fill="hold" display="0">
                  <p:stCondLst>
                    <p:cond delay="indefinite"/>
                  </p:stCondLst>
                  <p:endCondLst>
                    <p:cond evt="onStopAudio" delay="0">
                      <p:tgtEl>
                        <p:sldTgt/>
                      </p:tgtEl>
                    </p:cond>
                  </p:endCondLst>
                </p:cTn>
                <p:tgtEl>
                  <p:spTgt spid="8"/>
                </p:tgtEl>
              </p:cMediaNode>
            </p:audio>
          </p:childTnLst>
        </p:cTn>
      </p:par>
    </p:tnLst>
    <p:bldLst>
      <p:bldP spid="2" grpId="0"/>
      <p:bldP spid="3" grpId="0"/>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工作完成情况</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02</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7"/>
          <p:cNvSpPr>
            <a:spLocks noChangeShapeType="1"/>
          </p:cNvSpPr>
          <p:nvPr/>
        </p:nvSpPr>
        <p:spPr bwMode="auto">
          <a:xfrm>
            <a:off x="6064783" y="3291008"/>
            <a:ext cx="0" cy="1161554"/>
          </a:xfrm>
          <a:prstGeom prst="line">
            <a:avLst/>
          </a:prstGeom>
          <a:noFill/>
          <a:ln w="9525"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91840" tIns="45920" rIns="91840" bIns="45920" numCol="1" anchor="t" anchorCtr="0" compatLnSpc="1"/>
          <a:lstStyle/>
          <a:p>
            <a:endParaRPr lang="zh-CN" altLang="en-US"/>
          </a:p>
        </p:txBody>
      </p:sp>
      <p:sp>
        <p:nvSpPr>
          <p:cNvPr id="3" name="Oval 8"/>
          <p:cNvSpPr>
            <a:spLocks noChangeArrowheads="1"/>
          </p:cNvSpPr>
          <p:nvPr/>
        </p:nvSpPr>
        <p:spPr bwMode="auto">
          <a:xfrm>
            <a:off x="5919078" y="4443587"/>
            <a:ext cx="286124" cy="28635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endParaRPr lang="zh-CN" altLang="en-US"/>
          </a:p>
        </p:txBody>
      </p:sp>
      <p:sp>
        <p:nvSpPr>
          <p:cNvPr id="4" name="Oval 9"/>
          <p:cNvSpPr>
            <a:spLocks noChangeArrowheads="1"/>
          </p:cNvSpPr>
          <p:nvPr/>
        </p:nvSpPr>
        <p:spPr bwMode="auto">
          <a:xfrm>
            <a:off x="8281233" y="4443587"/>
            <a:ext cx="288810" cy="2863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10646216" y="4443587"/>
            <a:ext cx="284783" cy="2863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Oval 11"/>
          <p:cNvSpPr>
            <a:spLocks noChangeArrowheads="1"/>
          </p:cNvSpPr>
          <p:nvPr/>
        </p:nvSpPr>
        <p:spPr bwMode="auto">
          <a:xfrm>
            <a:off x="3554525" y="4443587"/>
            <a:ext cx="286124" cy="2863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1189971" y="4443587"/>
            <a:ext cx="286124" cy="2863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endParaRPr lang="zh-CN" altLang="en-US"/>
          </a:p>
        </p:txBody>
      </p:sp>
      <p:sp>
        <p:nvSpPr>
          <p:cNvPr id="8" name="Freeform 13"/>
          <p:cNvSpPr/>
          <p:nvPr/>
        </p:nvSpPr>
        <p:spPr bwMode="auto">
          <a:xfrm>
            <a:off x="1332505" y="3564999"/>
            <a:ext cx="4732279" cy="887562"/>
          </a:xfrm>
          <a:custGeom>
            <a:avLst/>
            <a:gdLst>
              <a:gd name="T0" fmla="*/ 0 w 1895"/>
              <a:gd name="T1" fmla="*/ 355 h 355"/>
              <a:gd name="T2" fmla="*/ 0 w 1895"/>
              <a:gd name="T3" fmla="*/ 119 h 355"/>
              <a:gd name="T4" fmla="*/ 67 w 1895"/>
              <a:gd name="T5" fmla="*/ 54 h 355"/>
              <a:gd name="T6" fmla="*/ 1826 w 1895"/>
              <a:gd name="T7" fmla="*/ 54 h 355"/>
              <a:gd name="T8" fmla="*/ 1895 w 1895"/>
              <a:gd name="T9" fmla="*/ 0 h 355"/>
            </a:gdLst>
            <a:ahLst/>
            <a:cxnLst>
              <a:cxn ang="0">
                <a:pos x="T0" y="T1"/>
              </a:cxn>
              <a:cxn ang="0">
                <a:pos x="T2" y="T3"/>
              </a:cxn>
              <a:cxn ang="0">
                <a:pos x="T4" y="T5"/>
              </a:cxn>
              <a:cxn ang="0">
                <a:pos x="T6" y="T7"/>
              </a:cxn>
              <a:cxn ang="0">
                <a:pos x="T8" y="T9"/>
              </a:cxn>
            </a:cxnLst>
            <a:rect l="0" t="0" r="r" b="b"/>
            <a:pathLst>
              <a:path w="1895" h="355">
                <a:moveTo>
                  <a:pt x="0" y="355"/>
                </a:moveTo>
                <a:cubicBezTo>
                  <a:pt x="0" y="119"/>
                  <a:pt x="0" y="119"/>
                  <a:pt x="0" y="119"/>
                </a:cubicBezTo>
                <a:cubicBezTo>
                  <a:pt x="0" y="119"/>
                  <a:pt x="1" y="55"/>
                  <a:pt x="67" y="54"/>
                </a:cubicBezTo>
                <a:cubicBezTo>
                  <a:pt x="1826" y="54"/>
                  <a:pt x="1826" y="54"/>
                  <a:pt x="1826" y="54"/>
                </a:cubicBezTo>
                <a:cubicBezTo>
                  <a:pt x="1856" y="54"/>
                  <a:pt x="1884" y="26"/>
                  <a:pt x="1895"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9" name="Freeform 14"/>
          <p:cNvSpPr/>
          <p:nvPr/>
        </p:nvSpPr>
        <p:spPr bwMode="auto">
          <a:xfrm>
            <a:off x="3697061" y="3860146"/>
            <a:ext cx="2367725" cy="592414"/>
          </a:xfrm>
          <a:custGeom>
            <a:avLst/>
            <a:gdLst>
              <a:gd name="T0" fmla="*/ 0 w 948"/>
              <a:gd name="T1" fmla="*/ 237 h 237"/>
              <a:gd name="T2" fmla="*/ 0 w 948"/>
              <a:gd name="T3" fmla="*/ 119 h 237"/>
              <a:gd name="T4" fmla="*/ 66 w 948"/>
              <a:gd name="T5" fmla="*/ 54 h 237"/>
              <a:gd name="T6" fmla="*/ 877 w 948"/>
              <a:gd name="T7" fmla="*/ 54 h 237"/>
              <a:gd name="T8" fmla="*/ 948 w 948"/>
              <a:gd name="T9" fmla="*/ 0 h 237"/>
            </a:gdLst>
            <a:ahLst/>
            <a:cxnLst>
              <a:cxn ang="0">
                <a:pos x="T0" y="T1"/>
              </a:cxn>
              <a:cxn ang="0">
                <a:pos x="T2" y="T3"/>
              </a:cxn>
              <a:cxn ang="0">
                <a:pos x="T4" y="T5"/>
              </a:cxn>
              <a:cxn ang="0">
                <a:pos x="T6" y="T7"/>
              </a:cxn>
              <a:cxn ang="0">
                <a:pos x="T8" y="T9"/>
              </a:cxn>
            </a:cxnLst>
            <a:rect l="0" t="0" r="r" b="b"/>
            <a:pathLst>
              <a:path w="948" h="237">
                <a:moveTo>
                  <a:pt x="0" y="237"/>
                </a:moveTo>
                <a:cubicBezTo>
                  <a:pt x="0" y="119"/>
                  <a:pt x="0" y="119"/>
                  <a:pt x="0" y="119"/>
                </a:cubicBezTo>
                <a:cubicBezTo>
                  <a:pt x="0" y="119"/>
                  <a:pt x="1" y="55"/>
                  <a:pt x="66" y="54"/>
                </a:cubicBezTo>
                <a:cubicBezTo>
                  <a:pt x="877" y="54"/>
                  <a:pt x="877" y="54"/>
                  <a:pt x="877" y="54"/>
                </a:cubicBezTo>
                <a:cubicBezTo>
                  <a:pt x="909" y="54"/>
                  <a:pt x="937" y="28"/>
                  <a:pt x="948"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0" name="Freeform 15"/>
          <p:cNvSpPr/>
          <p:nvPr/>
        </p:nvSpPr>
        <p:spPr bwMode="auto">
          <a:xfrm>
            <a:off x="6064784" y="3564999"/>
            <a:ext cx="4729108" cy="887562"/>
          </a:xfrm>
          <a:custGeom>
            <a:avLst/>
            <a:gdLst>
              <a:gd name="T0" fmla="*/ 1894 w 1894"/>
              <a:gd name="T1" fmla="*/ 355 h 355"/>
              <a:gd name="T2" fmla="*/ 1894 w 1894"/>
              <a:gd name="T3" fmla="*/ 119 h 355"/>
              <a:gd name="T4" fmla="*/ 1828 w 1894"/>
              <a:gd name="T5" fmla="*/ 54 h 355"/>
              <a:gd name="T6" fmla="*/ 68 w 1894"/>
              <a:gd name="T7" fmla="*/ 54 h 355"/>
              <a:gd name="T8" fmla="*/ 0 w 1894"/>
              <a:gd name="T9" fmla="*/ 0 h 355"/>
            </a:gdLst>
            <a:ahLst/>
            <a:cxnLst>
              <a:cxn ang="0">
                <a:pos x="T0" y="T1"/>
              </a:cxn>
              <a:cxn ang="0">
                <a:pos x="T2" y="T3"/>
              </a:cxn>
              <a:cxn ang="0">
                <a:pos x="T4" y="T5"/>
              </a:cxn>
              <a:cxn ang="0">
                <a:pos x="T6" y="T7"/>
              </a:cxn>
              <a:cxn ang="0">
                <a:pos x="T8" y="T9"/>
              </a:cxn>
            </a:cxnLst>
            <a:rect l="0" t="0" r="r" b="b"/>
            <a:pathLst>
              <a:path w="1894" h="355">
                <a:moveTo>
                  <a:pt x="1894" y="355"/>
                </a:moveTo>
                <a:cubicBezTo>
                  <a:pt x="1894" y="119"/>
                  <a:pt x="1894" y="119"/>
                  <a:pt x="1894" y="119"/>
                </a:cubicBezTo>
                <a:cubicBezTo>
                  <a:pt x="1894" y="119"/>
                  <a:pt x="1893" y="55"/>
                  <a:pt x="1828" y="54"/>
                </a:cubicBezTo>
                <a:cubicBezTo>
                  <a:pt x="68" y="54"/>
                  <a:pt x="68" y="54"/>
                  <a:pt x="68" y="54"/>
                </a:cubicBezTo>
                <a:cubicBezTo>
                  <a:pt x="38" y="54"/>
                  <a:pt x="10" y="26"/>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1" name="Freeform 16"/>
          <p:cNvSpPr/>
          <p:nvPr/>
        </p:nvSpPr>
        <p:spPr bwMode="auto">
          <a:xfrm>
            <a:off x="6064785" y="3860146"/>
            <a:ext cx="2364554" cy="592414"/>
          </a:xfrm>
          <a:custGeom>
            <a:avLst/>
            <a:gdLst>
              <a:gd name="T0" fmla="*/ 947 w 947"/>
              <a:gd name="T1" fmla="*/ 237 h 237"/>
              <a:gd name="T2" fmla="*/ 947 w 947"/>
              <a:gd name="T3" fmla="*/ 119 h 237"/>
              <a:gd name="T4" fmla="*/ 881 w 947"/>
              <a:gd name="T5" fmla="*/ 54 h 237"/>
              <a:gd name="T6" fmla="*/ 70 w 947"/>
              <a:gd name="T7" fmla="*/ 54 h 237"/>
              <a:gd name="T8" fmla="*/ 0 w 947"/>
              <a:gd name="T9" fmla="*/ 0 h 237"/>
            </a:gdLst>
            <a:ahLst/>
            <a:cxnLst>
              <a:cxn ang="0">
                <a:pos x="T0" y="T1"/>
              </a:cxn>
              <a:cxn ang="0">
                <a:pos x="T2" y="T3"/>
              </a:cxn>
              <a:cxn ang="0">
                <a:pos x="T4" y="T5"/>
              </a:cxn>
              <a:cxn ang="0">
                <a:pos x="T6" y="T7"/>
              </a:cxn>
              <a:cxn ang="0">
                <a:pos x="T8" y="T9"/>
              </a:cxn>
            </a:cxnLst>
            <a:rect l="0" t="0" r="r" b="b"/>
            <a:pathLst>
              <a:path w="947" h="237">
                <a:moveTo>
                  <a:pt x="947" y="237"/>
                </a:moveTo>
                <a:cubicBezTo>
                  <a:pt x="947" y="119"/>
                  <a:pt x="947" y="119"/>
                  <a:pt x="947" y="119"/>
                </a:cubicBezTo>
                <a:cubicBezTo>
                  <a:pt x="947" y="119"/>
                  <a:pt x="946" y="55"/>
                  <a:pt x="881" y="54"/>
                </a:cubicBezTo>
                <a:cubicBezTo>
                  <a:pt x="70" y="54"/>
                  <a:pt x="70" y="54"/>
                  <a:pt x="70" y="54"/>
                </a:cubicBezTo>
                <a:cubicBezTo>
                  <a:pt x="38" y="54"/>
                  <a:pt x="11" y="28"/>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2" name="Freeform 6"/>
          <p:cNvSpPr/>
          <p:nvPr/>
        </p:nvSpPr>
        <p:spPr bwMode="auto">
          <a:xfrm>
            <a:off x="5400256" y="1700809"/>
            <a:ext cx="1320601" cy="1680585"/>
          </a:xfrm>
          <a:custGeom>
            <a:avLst/>
            <a:gdLst>
              <a:gd name="T0" fmla="*/ 214 w 427"/>
              <a:gd name="T1" fmla="*/ 0 h 543"/>
              <a:gd name="T2" fmla="*/ 427 w 427"/>
              <a:gd name="T3" fmla="*/ 213 h 543"/>
              <a:gd name="T4" fmla="*/ 326 w 427"/>
              <a:gd name="T5" fmla="*/ 394 h 543"/>
              <a:gd name="T6" fmla="*/ 268 w 427"/>
              <a:gd name="T7" fmla="*/ 444 h 543"/>
              <a:gd name="T8" fmla="*/ 214 w 427"/>
              <a:gd name="T9" fmla="*/ 543 h 543"/>
              <a:gd name="T10" fmla="*/ 159 w 427"/>
              <a:gd name="T11" fmla="*/ 444 h 543"/>
              <a:gd name="T12" fmla="*/ 100 w 427"/>
              <a:gd name="T13" fmla="*/ 393 h 543"/>
              <a:gd name="T14" fmla="*/ 88 w 427"/>
              <a:gd name="T15" fmla="*/ 385 h 543"/>
              <a:gd name="T16" fmla="*/ 88 w 427"/>
              <a:gd name="T17" fmla="*/ 385 h 543"/>
              <a:gd name="T18" fmla="*/ 88 w 427"/>
              <a:gd name="T19" fmla="*/ 385 h 543"/>
              <a:gd name="T20" fmla="*/ 0 w 427"/>
              <a:gd name="T21" fmla="*/ 213 h 543"/>
              <a:gd name="T22" fmla="*/ 214 w 427"/>
              <a:gd name="T23"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543">
                <a:moveTo>
                  <a:pt x="214" y="0"/>
                </a:moveTo>
                <a:cubicBezTo>
                  <a:pt x="331" y="0"/>
                  <a:pt x="427" y="95"/>
                  <a:pt x="427" y="213"/>
                </a:cubicBezTo>
                <a:cubicBezTo>
                  <a:pt x="427" y="290"/>
                  <a:pt x="386" y="357"/>
                  <a:pt x="326" y="394"/>
                </a:cubicBezTo>
                <a:cubicBezTo>
                  <a:pt x="312" y="404"/>
                  <a:pt x="289" y="422"/>
                  <a:pt x="268" y="444"/>
                </a:cubicBezTo>
                <a:cubicBezTo>
                  <a:pt x="234" y="479"/>
                  <a:pt x="214" y="543"/>
                  <a:pt x="214" y="543"/>
                </a:cubicBezTo>
                <a:cubicBezTo>
                  <a:pt x="214" y="543"/>
                  <a:pt x="193" y="479"/>
                  <a:pt x="159" y="444"/>
                </a:cubicBezTo>
                <a:cubicBezTo>
                  <a:pt x="137" y="421"/>
                  <a:pt x="114" y="403"/>
                  <a:pt x="100" y="393"/>
                </a:cubicBezTo>
                <a:cubicBezTo>
                  <a:pt x="96" y="391"/>
                  <a:pt x="92" y="388"/>
                  <a:pt x="88" y="385"/>
                </a:cubicBezTo>
                <a:cubicBezTo>
                  <a:pt x="88" y="385"/>
                  <a:pt x="88" y="385"/>
                  <a:pt x="88" y="385"/>
                </a:cubicBezTo>
                <a:cubicBezTo>
                  <a:pt x="88" y="385"/>
                  <a:pt x="88" y="385"/>
                  <a:pt x="88" y="385"/>
                </a:cubicBezTo>
                <a:cubicBezTo>
                  <a:pt x="35" y="346"/>
                  <a:pt x="0" y="284"/>
                  <a:pt x="0" y="213"/>
                </a:cubicBezTo>
                <a:cubicBezTo>
                  <a:pt x="0" y="95"/>
                  <a:pt x="96" y="0"/>
                  <a:pt x="214"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287678" rIns="102916" bIns="51458" rtlCol="0" anchor="t"/>
          <a:lstStyle/>
          <a:p>
            <a:pPr algn="ctr"/>
            <a:r>
              <a:rPr lang="zh-CN" altLang="en-US" sz="1600" dirty="0">
                <a:latin typeface="微软雅黑" panose="020B0503020204020204" pitchFamily="34" charset="-122"/>
                <a:ea typeface="微软雅黑" panose="020B0503020204020204" pitchFamily="34" charset="-122"/>
              </a:rPr>
              <a:t>添加</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标题内容</a:t>
            </a:r>
            <a:endParaRPr lang="zh-CN" altLang="en-US" sz="1600" dirty="0">
              <a:latin typeface="微软雅黑" panose="020B0503020204020204" pitchFamily="34" charset="-122"/>
              <a:ea typeface="微软雅黑" panose="020B0503020204020204" pitchFamily="34" charset="-122"/>
            </a:endParaRPr>
          </a:p>
        </p:txBody>
      </p:sp>
      <p:sp>
        <p:nvSpPr>
          <p:cNvPr id="13" name="矩形 12"/>
          <p:cNvSpPr/>
          <p:nvPr/>
        </p:nvSpPr>
        <p:spPr>
          <a:xfrm>
            <a:off x="558400"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24552"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875381"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941532"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5238876"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5305027"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7603960"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670111"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966929"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10033080"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椭圆 22"/>
          <p:cNvSpPr/>
          <p:nvPr/>
        </p:nvSpPr>
        <p:spPr>
          <a:xfrm>
            <a:off x="1753010" y="1915793"/>
            <a:ext cx="1150622" cy="115152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添加标题内容</a:t>
            </a:r>
            <a:endParaRPr lang="zh-CN" altLang="en-US" sz="1400" dirty="0">
              <a:latin typeface="微软雅黑" panose="020B0503020204020204" pitchFamily="34" charset="-122"/>
              <a:ea typeface="微软雅黑" panose="020B0503020204020204" pitchFamily="34" charset="-122"/>
            </a:endParaRPr>
          </a:p>
        </p:txBody>
      </p:sp>
      <p:sp>
        <p:nvSpPr>
          <p:cNvPr id="24" name="椭圆 23"/>
          <p:cNvSpPr/>
          <p:nvPr/>
        </p:nvSpPr>
        <p:spPr>
          <a:xfrm>
            <a:off x="9275571" y="1915793"/>
            <a:ext cx="1150622" cy="115152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添加标题内容</a:t>
            </a:r>
            <a:endParaRPr lang="zh-CN" altLang="en-US" sz="1400" dirty="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2875381" y="2452949"/>
            <a:ext cx="25248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720857" y="2452949"/>
            <a:ext cx="25248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标题 26"/>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1500"/>
                            </p:stCondLst>
                            <p:childTnLst>
                              <p:par>
                                <p:cTn id="27" presetID="23" presetClass="entr" presetSubtype="28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strVal val="4/3*#ppt_w"/>
                                          </p:val>
                                        </p:tav>
                                        <p:tav tm="100000">
                                          <p:val>
                                            <p:strVal val="#ppt_w"/>
                                          </p:val>
                                        </p:tav>
                                      </p:tavLst>
                                    </p:anim>
                                    <p:anim calcmode="lin" valueType="num">
                                      <p:cBhvr>
                                        <p:cTn id="30" dur="500" fill="hold"/>
                                        <p:tgtEl>
                                          <p:spTgt spid="3"/>
                                        </p:tgtEl>
                                        <p:attrNameLst>
                                          <p:attrName>ppt_h</p:attrName>
                                        </p:attrNameLst>
                                      </p:cBhvr>
                                      <p:tavLst>
                                        <p:tav tm="0">
                                          <p:val>
                                            <p:strVal val="4/3*#ppt_h"/>
                                          </p:val>
                                        </p:tav>
                                        <p:tav tm="100000">
                                          <p:val>
                                            <p:strVal val="#ppt_h"/>
                                          </p:val>
                                        </p:tav>
                                      </p:tavLst>
                                    </p:anim>
                                  </p:childTnLst>
                                </p:cTn>
                              </p:par>
                              <p:par>
                                <p:cTn id="31" presetID="23" presetClass="entr" presetSubtype="288"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strVal val="4/3*#ppt_w"/>
                                          </p:val>
                                        </p:tav>
                                        <p:tav tm="100000">
                                          <p:val>
                                            <p:strVal val="#ppt_w"/>
                                          </p:val>
                                        </p:tav>
                                      </p:tavLst>
                                    </p:anim>
                                    <p:anim calcmode="lin" valueType="num">
                                      <p:cBhvr>
                                        <p:cTn id="34" dur="500" fill="hold"/>
                                        <p:tgtEl>
                                          <p:spTgt spid="6"/>
                                        </p:tgtEl>
                                        <p:attrNameLst>
                                          <p:attrName>ppt_h</p:attrName>
                                        </p:attrNameLst>
                                      </p:cBhvr>
                                      <p:tavLst>
                                        <p:tav tm="0">
                                          <p:val>
                                            <p:strVal val="4/3*#ppt_h"/>
                                          </p:val>
                                        </p:tav>
                                        <p:tav tm="100000">
                                          <p:val>
                                            <p:strVal val="#ppt_h"/>
                                          </p:val>
                                        </p:tav>
                                      </p:tavLst>
                                    </p:anim>
                                  </p:childTnLst>
                                </p:cTn>
                              </p:par>
                              <p:par>
                                <p:cTn id="35" presetID="23" presetClass="entr" presetSubtype="288"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strVal val="4/3*#ppt_w"/>
                                          </p:val>
                                        </p:tav>
                                        <p:tav tm="100000">
                                          <p:val>
                                            <p:strVal val="#ppt_w"/>
                                          </p:val>
                                        </p:tav>
                                      </p:tavLst>
                                    </p:anim>
                                    <p:anim calcmode="lin" valueType="num">
                                      <p:cBhvr>
                                        <p:cTn id="38" dur="500" fill="hold"/>
                                        <p:tgtEl>
                                          <p:spTgt spid="4"/>
                                        </p:tgtEl>
                                        <p:attrNameLst>
                                          <p:attrName>ppt_h</p:attrName>
                                        </p:attrNameLst>
                                      </p:cBhvr>
                                      <p:tavLst>
                                        <p:tav tm="0">
                                          <p:val>
                                            <p:strVal val="4/3*#ppt_h"/>
                                          </p:val>
                                        </p:tav>
                                        <p:tav tm="100000">
                                          <p:val>
                                            <p:strVal val="#ppt_h"/>
                                          </p:val>
                                        </p:tav>
                                      </p:tavLst>
                                    </p:anim>
                                  </p:childTnLst>
                                </p:cTn>
                              </p:par>
                              <p:par>
                                <p:cTn id="39" presetID="23" presetClass="entr" presetSubtype="288" fill="hold" grpId="0" nodeType="withEffect">
                                  <p:stCondLst>
                                    <p:cond delay="4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strVal val="4/3*#ppt_w"/>
                                          </p:val>
                                        </p:tav>
                                        <p:tav tm="100000">
                                          <p:val>
                                            <p:strVal val="#ppt_w"/>
                                          </p:val>
                                        </p:tav>
                                      </p:tavLst>
                                    </p:anim>
                                    <p:anim calcmode="lin" valueType="num">
                                      <p:cBhvr>
                                        <p:cTn id="42" dur="500" fill="hold"/>
                                        <p:tgtEl>
                                          <p:spTgt spid="7"/>
                                        </p:tgtEl>
                                        <p:attrNameLst>
                                          <p:attrName>ppt_h</p:attrName>
                                        </p:attrNameLst>
                                      </p:cBhvr>
                                      <p:tavLst>
                                        <p:tav tm="0">
                                          <p:val>
                                            <p:strVal val="4/3*#ppt_h"/>
                                          </p:val>
                                        </p:tav>
                                        <p:tav tm="100000">
                                          <p:val>
                                            <p:strVal val="#ppt_h"/>
                                          </p:val>
                                        </p:tav>
                                      </p:tavLst>
                                    </p:anim>
                                  </p:childTnLst>
                                </p:cTn>
                              </p:par>
                              <p:par>
                                <p:cTn id="43" presetID="23" presetClass="entr" presetSubtype="288" fill="hold" grpId="0" nodeType="withEffect">
                                  <p:stCondLst>
                                    <p:cond delay="4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4/3*#ppt_w"/>
                                          </p:val>
                                        </p:tav>
                                        <p:tav tm="100000">
                                          <p:val>
                                            <p:strVal val="#ppt_w"/>
                                          </p:val>
                                        </p:tav>
                                      </p:tavLst>
                                    </p:anim>
                                    <p:anim calcmode="lin" valueType="num">
                                      <p:cBhvr>
                                        <p:cTn id="46" dur="500" fill="hold"/>
                                        <p:tgtEl>
                                          <p:spTgt spid="5"/>
                                        </p:tgtEl>
                                        <p:attrNameLst>
                                          <p:attrName>ppt_h</p:attrName>
                                        </p:attrNameLst>
                                      </p:cBhvr>
                                      <p:tavLst>
                                        <p:tav tm="0">
                                          <p:val>
                                            <p:strVal val="4/3*#ppt_h"/>
                                          </p:val>
                                        </p:tav>
                                        <p:tav tm="100000">
                                          <p:val>
                                            <p:strVal val="#ppt_h"/>
                                          </p:val>
                                        </p:tav>
                                      </p:tavLst>
                                    </p:anim>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par>
                          <p:cTn id="75" fill="hold">
                            <p:stCondLst>
                              <p:cond delay="4000"/>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4500"/>
                            </p:stCondLst>
                            <p:childTnLst>
                              <p:par>
                                <p:cTn id="83" presetID="22" presetClass="entr" presetSubtype="8"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par>
                                <p:cTn id="86" presetID="22" presetClass="entr" presetSubtype="2"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right)">
                                      <p:cBhvr>
                                        <p:cTn id="88" dur="500"/>
                                        <p:tgtEl>
                                          <p:spTgt spid="25"/>
                                        </p:tgtEl>
                                      </p:cBhvr>
                                    </p:animEffect>
                                  </p:childTnLst>
                                </p:cTn>
                              </p:par>
                            </p:childTnLst>
                          </p:cTn>
                        </p:par>
                        <p:par>
                          <p:cTn id="89" fill="hold">
                            <p:stCondLst>
                              <p:cond delay="5000"/>
                            </p:stCondLst>
                            <p:childTnLst>
                              <p:par>
                                <p:cTn id="90" presetID="49" presetClass="entr" presetSubtype="0" decel="10000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 calcmode="lin" valueType="num">
                                      <p:cBhvr>
                                        <p:cTn id="94" dur="500" fill="hold"/>
                                        <p:tgtEl>
                                          <p:spTgt spid="23"/>
                                        </p:tgtEl>
                                        <p:attrNameLst>
                                          <p:attrName>style.rotation</p:attrName>
                                        </p:attrNameLst>
                                      </p:cBhvr>
                                      <p:tavLst>
                                        <p:tav tm="0">
                                          <p:val>
                                            <p:fltVal val="360"/>
                                          </p:val>
                                        </p:tav>
                                        <p:tav tm="100000">
                                          <p:val>
                                            <p:fltVal val="0"/>
                                          </p:val>
                                        </p:tav>
                                      </p:tavLst>
                                    </p:anim>
                                    <p:animEffect transition="in" filter="fade">
                                      <p:cBhvr>
                                        <p:cTn id="95" dur="500"/>
                                        <p:tgtEl>
                                          <p:spTgt spid="23"/>
                                        </p:tgtEl>
                                      </p:cBhvr>
                                    </p:animEffect>
                                  </p:childTnLst>
                                </p:cTn>
                              </p:par>
                              <p:par>
                                <p:cTn id="96" presetID="49" presetClass="entr" presetSubtype="0" decel="10000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 calcmode="lin" valueType="num">
                                      <p:cBhvr>
                                        <p:cTn id="100" dur="500" fill="hold"/>
                                        <p:tgtEl>
                                          <p:spTgt spid="24"/>
                                        </p:tgtEl>
                                        <p:attrNameLst>
                                          <p:attrName>style.rotation</p:attrName>
                                        </p:attrNameLst>
                                      </p:cBhvr>
                                      <p:tavLst>
                                        <p:tav tm="0">
                                          <p:val>
                                            <p:fltVal val="360"/>
                                          </p:val>
                                        </p:tav>
                                        <p:tav tm="100000">
                                          <p:val>
                                            <p:fltVal val="0"/>
                                          </p:val>
                                        </p:tav>
                                      </p:tavLst>
                                    </p:anim>
                                    <p:animEffect transition="in" filter="fade">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entagon 35"/>
          <p:cNvSpPr/>
          <p:nvPr/>
        </p:nvSpPr>
        <p:spPr>
          <a:xfrm>
            <a:off x="1187645" y="2005123"/>
            <a:ext cx="1863132" cy="1634448"/>
          </a:xfrm>
          <a:prstGeom prst="homePlate">
            <a:avLst>
              <a:gd name="adj" fmla="val 2988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sz="2200" b="1" dirty="0">
              <a:latin typeface="微软雅黑" panose="020B0503020204020204" pitchFamily="34" charset="-122"/>
              <a:ea typeface="微软雅黑" panose="020B0503020204020204" pitchFamily="34" charset="-122"/>
            </a:endParaRPr>
          </a:p>
        </p:txBody>
      </p:sp>
      <p:sp>
        <p:nvSpPr>
          <p:cNvPr id="82" name="Pentagon 66"/>
          <p:cNvSpPr/>
          <p:nvPr/>
        </p:nvSpPr>
        <p:spPr>
          <a:xfrm>
            <a:off x="3225585" y="3714785"/>
            <a:ext cx="1863132" cy="1634448"/>
          </a:xfrm>
          <a:prstGeom prst="homePlate">
            <a:avLst>
              <a:gd name="adj" fmla="val 2820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3" name="Pentagon 69"/>
          <p:cNvSpPr/>
          <p:nvPr/>
        </p:nvSpPr>
        <p:spPr>
          <a:xfrm>
            <a:off x="5263525" y="2005123"/>
            <a:ext cx="1863132" cy="1634448"/>
          </a:xfrm>
          <a:prstGeom prst="homePlate">
            <a:avLst>
              <a:gd name="adj" fmla="val 3072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4" name="Pentagon 70"/>
          <p:cNvSpPr/>
          <p:nvPr/>
        </p:nvSpPr>
        <p:spPr>
          <a:xfrm>
            <a:off x="7301464" y="3714785"/>
            <a:ext cx="1863132" cy="1634448"/>
          </a:xfrm>
          <a:prstGeom prst="homePlate">
            <a:avLst>
              <a:gd name="adj" fmla="val 2988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5" name="Pentagon 71"/>
          <p:cNvSpPr/>
          <p:nvPr/>
        </p:nvSpPr>
        <p:spPr>
          <a:xfrm>
            <a:off x="9339403" y="2005123"/>
            <a:ext cx="1863132" cy="1634448"/>
          </a:xfrm>
          <a:prstGeom prst="homePlate">
            <a:avLst>
              <a:gd name="adj" fmla="val 2988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6" name="TextBox 75"/>
          <p:cNvSpPr txBox="1"/>
          <p:nvPr/>
        </p:nvSpPr>
        <p:spPr>
          <a:xfrm>
            <a:off x="3763154" y="2308140"/>
            <a:ext cx="65" cy="246221"/>
          </a:xfrm>
          <a:prstGeom prst="rect">
            <a:avLst/>
          </a:prstGeom>
          <a:noFill/>
        </p:spPr>
        <p:txBody>
          <a:bodyPr wrap="none" lIns="0" tIns="0" rIns="0" bIns="0" rtlCol="0" anchor="t">
            <a:spAutoFit/>
          </a:bodyPr>
          <a:lstStyle/>
          <a:p>
            <a:endParaRPr lang="en-US" sz="1600" b="1" dirty="0">
              <a:solidFill>
                <a:schemeClr val="tx1">
                  <a:lumMod val="75000"/>
                  <a:lumOff val="25000"/>
                </a:schemeClr>
              </a:solidFill>
            </a:endParaRPr>
          </a:p>
        </p:txBody>
      </p:sp>
      <p:sp>
        <p:nvSpPr>
          <p:cNvPr id="87" name="TextBox 82"/>
          <p:cNvSpPr txBox="1"/>
          <p:nvPr/>
        </p:nvSpPr>
        <p:spPr>
          <a:xfrm>
            <a:off x="3223802" y="2145239"/>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TextBox 31"/>
          <p:cNvSpPr txBox="1"/>
          <p:nvPr/>
        </p:nvSpPr>
        <p:spPr>
          <a:xfrm>
            <a:off x="7300869" y="2145239"/>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TextBox 32"/>
          <p:cNvSpPr txBox="1"/>
          <p:nvPr/>
        </p:nvSpPr>
        <p:spPr>
          <a:xfrm>
            <a:off x="1187646" y="3840445"/>
            <a:ext cx="1860753"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TextBox 33"/>
          <p:cNvSpPr txBox="1"/>
          <p:nvPr/>
        </p:nvSpPr>
        <p:spPr>
          <a:xfrm>
            <a:off x="5262335" y="3840445"/>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TextBox 34"/>
          <p:cNvSpPr txBox="1"/>
          <p:nvPr/>
        </p:nvSpPr>
        <p:spPr>
          <a:xfrm>
            <a:off x="9339403" y="3840445"/>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slide(fromLeft)">
                                      <p:cBhvr>
                                        <p:cTn id="7" dur="500"/>
                                        <p:tgtEl>
                                          <p:spTgt spid="8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slide(fromBottom)">
                                      <p:cBhvr>
                                        <p:cTn id="11" dur="500"/>
                                        <p:tgtEl>
                                          <p:spTgt spid="8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slide(fromLeft)">
                                      <p:cBhvr>
                                        <p:cTn id="15" dur="500"/>
                                        <p:tgtEl>
                                          <p:spTgt spid="82"/>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slide(fromBottom)">
                                      <p:cBhvr>
                                        <p:cTn id="19" dur="500"/>
                                        <p:tgtEl>
                                          <p:spTgt spid="87"/>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slide(fromLeft)">
                                      <p:cBhvr>
                                        <p:cTn id="23" dur="500"/>
                                        <p:tgtEl>
                                          <p:spTgt spid="83"/>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slide(fromBottom)">
                                      <p:cBhvr>
                                        <p:cTn id="27" dur="500"/>
                                        <p:tgtEl>
                                          <p:spTgt spid="90"/>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slide(fromLeft)">
                                      <p:cBhvr>
                                        <p:cTn id="31" dur="500"/>
                                        <p:tgtEl>
                                          <p:spTgt spid="84"/>
                                        </p:tgtEl>
                                      </p:cBhvr>
                                    </p:animEffect>
                                  </p:childTnLst>
                                </p:cTn>
                              </p:par>
                            </p:childTnLst>
                          </p:cTn>
                        </p:par>
                        <p:par>
                          <p:cTn id="32" fill="hold">
                            <p:stCondLst>
                              <p:cond delay="3500"/>
                            </p:stCondLst>
                            <p:childTnLst>
                              <p:par>
                                <p:cTn id="33" presetID="12" presetClass="entr" presetSubtype="4"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slide(fromBottom)">
                                      <p:cBhvr>
                                        <p:cTn id="35" dur="500"/>
                                        <p:tgtEl>
                                          <p:spTgt spid="88"/>
                                        </p:tgtEl>
                                      </p:cBhvr>
                                    </p:animEffect>
                                  </p:childTnLst>
                                </p:cTn>
                              </p:par>
                            </p:childTnLst>
                          </p:cTn>
                        </p:par>
                        <p:par>
                          <p:cTn id="36" fill="hold">
                            <p:stCondLst>
                              <p:cond delay="4000"/>
                            </p:stCondLst>
                            <p:childTnLst>
                              <p:par>
                                <p:cTn id="37" presetID="12" presetClass="entr" presetSubtype="8"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slide(fromLeft)">
                                      <p:cBhvr>
                                        <p:cTn id="39" dur="500"/>
                                        <p:tgtEl>
                                          <p:spTgt spid="85"/>
                                        </p:tgtEl>
                                      </p:cBhvr>
                                    </p:animEffect>
                                  </p:childTnLst>
                                </p:cTn>
                              </p:par>
                            </p:childTnLst>
                          </p:cTn>
                        </p:par>
                        <p:par>
                          <p:cTn id="40" fill="hold">
                            <p:stCondLst>
                              <p:cond delay="4500"/>
                            </p:stCondLst>
                            <p:childTnLst>
                              <p:par>
                                <p:cTn id="41" presetID="12" presetClass="entr" presetSubtype="4" fill="hold" grpId="0" nodeType="after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slide(fromBottom)">
                                      <p:cBhvr>
                                        <p:cTn id="4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7" grpId="0"/>
      <p:bldP spid="88" grpId="0"/>
      <p:bldP spid="89"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2400445" y="192331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 name="Line 7"/>
          <p:cNvSpPr>
            <a:spLocks noChangeShapeType="1"/>
          </p:cNvSpPr>
          <p:nvPr/>
        </p:nvSpPr>
        <p:spPr bwMode="auto">
          <a:xfrm>
            <a:off x="2400445" y="519356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8"/>
          <p:cNvSpPr>
            <a:spLocks noChangeShapeType="1"/>
          </p:cNvSpPr>
          <p:nvPr/>
        </p:nvSpPr>
        <p:spPr bwMode="auto">
          <a:xfrm>
            <a:off x="2400445" y="4726835"/>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9"/>
          <p:cNvSpPr>
            <a:spLocks noChangeShapeType="1"/>
          </p:cNvSpPr>
          <p:nvPr/>
        </p:nvSpPr>
        <p:spPr bwMode="auto">
          <a:xfrm>
            <a:off x="2400445" y="426011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10"/>
          <p:cNvSpPr>
            <a:spLocks noChangeShapeType="1"/>
          </p:cNvSpPr>
          <p:nvPr/>
        </p:nvSpPr>
        <p:spPr bwMode="auto">
          <a:xfrm>
            <a:off x="2400445" y="3791798"/>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1"/>
          <p:cNvSpPr>
            <a:spLocks noChangeShapeType="1"/>
          </p:cNvSpPr>
          <p:nvPr/>
        </p:nvSpPr>
        <p:spPr bwMode="auto">
          <a:xfrm>
            <a:off x="2400445" y="3325073"/>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2"/>
          <p:cNvSpPr>
            <a:spLocks noChangeShapeType="1"/>
          </p:cNvSpPr>
          <p:nvPr/>
        </p:nvSpPr>
        <p:spPr bwMode="auto">
          <a:xfrm>
            <a:off x="2400445" y="2858348"/>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3"/>
          <p:cNvSpPr>
            <a:spLocks noChangeShapeType="1"/>
          </p:cNvSpPr>
          <p:nvPr/>
        </p:nvSpPr>
        <p:spPr bwMode="auto">
          <a:xfrm>
            <a:off x="2400445" y="2390035"/>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Rectangle 14"/>
          <p:cNvSpPr>
            <a:spLocks noChangeArrowheads="1"/>
          </p:cNvSpPr>
          <p:nvPr/>
        </p:nvSpPr>
        <p:spPr bwMode="auto">
          <a:xfrm>
            <a:off x="2617932" y="3166323"/>
            <a:ext cx="290513" cy="2032000"/>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1" name="Rectangle 15"/>
          <p:cNvSpPr>
            <a:spLocks noChangeArrowheads="1"/>
          </p:cNvSpPr>
          <p:nvPr/>
        </p:nvSpPr>
        <p:spPr bwMode="auto">
          <a:xfrm>
            <a:off x="2617932" y="3629873"/>
            <a:ext cx="290513" cy="15684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 name="Rectangle 16"/>
          <p:cNvSpPr>
            <a:spLocks noChangeArrowheads="1"/>
          </p:cNvSpPr>
          <p:nvPr/>
        </p:nvSpPr>
        <p:spPr bwMode="auto">
          <a:xfrm>
            <a:off x="2617932" y="4182323"/>
            <a:ext cx="290513" cy="10160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3" name="Rectangle 17"/>
          <p:cNvSpPr>
            <a:spLocks noChangeArrowheads="1"/>
          </p:cNvSpPr>
          <p:nvPr/>
        </p:nvSpPr>
        <p:spPr bwMode="auto">
          <a:xfrm>
            <a:off x="3376757" y="3036149"/>
            <a:ext cx="290513" cy="2162175"/>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4" name="Rectangle 18"/>
          <p:cNvSpPr>
            <a:spLocks noChangeArrowheads="1"/>
          </p:cNvSpPr>
          <p:nvPr/>
        </p:nvSpPr>
        <p:spPr bwMode="auto">
          <a:xfrm>
            <a:off x="3376757" y="3593361"/>
            <a:ext cx="290513" cy="16049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5" name="Rectangle 19"/>
          <p:cNvSpPr>
            <a:spLocks noChangeArrowheads="1"/>
          </p:cNvSpPr>
          <p:nvPr/>
        </p:nvSpPr>
        <p:spPr bwMode="auto">
          <a:xfrm>
            <a:off x="3376757" y="4614123"/>
            <a:ext cx="290513" cy="5842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6" name="Rectangle 20"/>
          <p:cNvSpPr>
            <a:spLocks noChangeArrowheads="1"/>
          </p:cNvSpPr>
          <p:nvPr/>
        </p:nvSpPr>
        <p:spPr bwMode="auto">
          <a:xfrm>
            <a:off x="4146695" y="3263161"/>
            <a:ext cx="290513" cy="1935163"/>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7" name="Rectangle 21"/>
          <p:cNvSpPr>
            <a:spLocks noChangeArrowheads="1"/>
          </p:cNvSpPr>
          <p:nvPr/>
        </p:nvSpPr>
        <p:spPr bwMode="auto">
          <a:xfrm>
            <a:off x="4146695" y="3968011"/>
            <a:ext cx="290513" cy="12303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 name="Rectangle 22"/>
          <p:cNvSpPr>
            <a:spLocks noChangeArrowheads="1"/>
          </p:cNvSpPr>
          <p:nvPr/>
        </p:nvSpPr>
        <p:spPr bwMode="auto">
          <a:xfrm>
            <a:off x="4146695" y="4428385"/>
            <a:ext cx="290513" cy="769938"/>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9" name="Rectangle 23"/>
          <p:cNvSpPr>
            <a:spLocks noChangeArrowheads="1"/>
          </p:cNvSpPr>
          <p:nvPr/>
        </p:nvSpPr>
        <p:spPr bwMode="auto">
          <a:xfrm>
            <a:off x="4916632" y="2302723"/>
            <a:ext cx="290513" cy="2895600"/>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20" name="Rectangle 24"/>
          <p:cNvSpPr>
            <a:spLocks noChangeArrowheads="1"/>
          </p:cNvSpPr>
          <p:nvPr/>
        </p:nvSpPr>
        <p:spPr bwMode="auto">
          <a:xfrm>
            <a:off x="4916632" y="3488585"/>
            <a:ext cx="290513" cy="17097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1" name="Rectangle 25"/>
          <p:cNvSpPr>
            <a:spLocks noChangeArrowheads="1"/>
          </p:cNvSpPr>
          <p:nvPr/>
        </p:nvSpPr>
        <p:spPr bwMode="auto">
          <a:xfrm>
            <a:off x="4916632" y="4144223"/>
            <a:ext cx="290513" cy="10541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6916784" y="3461599"/>
            <a:ext cx="2578100" cy="1577975"/>
            <a:chOff x="6915990" y="3389590"/>
            <a:chExt cx="2578100" cy="1577975"/>
          </a:xfrm>
        </p:grpSpPr>
        <p:sp>
          <p:nvSpPr>
            <p:cNvPr id="23" name="Freeform 26"/>
            <p:cNvSpPr>
              <a:spLocks noEditPoints="1"/>
            </p:cNvSpPr>
            <p:nvPr/>
          </p:nvSpPr>
          <p:spPr bwMode="auto">
            <a:xfrm>
              <a:off x="6915990" y="3389590"/>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7"/>
            <p:cNvSpPr>
              <a:spLocks noEditPoints="1"/>
            </p:cNvSpPr>
            <p:nvPr/>
          </p:nvSpPr>
          <p:spPr bwMode="auto">
            <a:xfrm>
              <a:off x="7674815" y="3389590"/>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8"/>
            <p:cNvSpPr>
              <a:spLocks noEditPoints="1"/>
            </p:cNvSpPr>
            <p:nvPr/>
          </p:nvSpPr>
          <p:spPr bwMode="auto">
            <a:xfrm>
              <a:off x="8478090"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9"/>
            <p:cNvSpPr>
              <a:spLocks noEditPoints="1"/>
            </p:cNvSpPr>
            <p:nvPr/>
          </p:nvSpPr>
          <p:spPr bwMode="auto">
            <a:xfrm>
              <a:off x="9355977"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
            <p:cNvSpPr>
              <a:spLocks noEditPoints="1"/>
            </p:cNvSpPr>
            <p:nvPr/>
          </p:nvSpPr>
          <p:spPr bwMode="auto">
            <a:xfrm>
              <a:off x="6915990" y="3797577"/>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1"/>
            <p:cNvSpPr>
              <a:spLocks noEditPoints="1"/>
            </p:cNvSpPr>
            <p:nvPr/>
          </p:nvSpPr>
          <p:spPr bwMode="auto">
            <a:xfrm>
              <a:off x="7674815" y="3797577"/>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2"/>
            <p:cNvSpPr>
              <a:spLocks noEditPoints="1"/>
            </p:cNvSpPr>
            <p:nvPr/>
          </p:nvSpPr>
          <p:spPr bwMode="auto">
            <a:xfrm>
              <a:off x="8478090"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3"/>
            <p:cNvSpPr>
              <a:spLocks noEditPoints="1"/>
            </p:cNvSpPr>
            <p:nvPr/>
          </p:nvSpPr>
          <p:spPr bwMode="auto">
            <a:xfrm>
              <a:off x="9355977"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4"/>
            <p:cNvSpPr>
              <a:spLocks noEditPoints="1"/>
            </p:cNvSpPr>
            <p:nvPr/>
          </p:nvSpPr>
          <p:spPr bwMode="auto">
            <a:xfrm>
              <a:off x="6915990" y="4205565"/>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5"/>
            <p:cNvSpPr>
              <a:spLocks noEditPoints="1"/>
            </p:cNvSpPr>
            <p:nvPr/>
          </p:nvSpPr>
          <p:spPr bwMode="auto">
            <a:xfrm>
              <a:off x="7674815" y="4205565"/>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6"/>
            <p:cNvSpPr>
              <a:spLocks noEditPoints="1"/>
            </p:cNvSpPr>
            <p:nvPr/>
          </p:nvSpPr>
          <p:spPr bwMode="auto">
            <a:xfrm>
              <a:off x="8478090"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7"/>
            <p:cNvSpPr>
              <a:spLocks noEditPoints="1"/>
            </p:cNvSpPr>
            <p:nvPr/>
          </p:nvSpPr>
          <p:spPr bwMode="auto">
            <a:xfrm>
              <a:off x="9355977"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8"/>
            <p:cNvSpPr>
              <a:spLocks noEditPoints="1"/>
            </p:cNvSpPr>
            <p:nvPr/>
          </p:nvSpPr>
          <p:spPr bwMode="auto">
            <a:xfrm>
              <a:off x="6915990" y="4615140"/>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9"/>
            <p:cNvSpPr>
              <a:spLocks noEditPoints="1"/>
            </p:cNvSpPr>
            <p:nvPr/>
          </p:nvSpPr>
          <p:spPr bwMode="auto">
            <a:xfrm>
              <a:off x="7674815" y="4615140"/>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7"/>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7"/>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0"/>
            <p:cNvSpPr>
              <a:spLocks noEditPoints="1"/>
            </p:cNvSpPr>
            <p:nvPr/>
          </p:nvSpPr>
          <p:spPr bwMode="auto">
            <a:xfrm>
              <a:off x="8478090"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1"/>
            <p:cNvSpPr>
              <a:spLocks noEditPoints="1"/>
            </p:cNvSpPr>
            <p:nvPr/>
          </p:nvSpPr>
          <p:spPr bwMode="auto">
            <a:xfrm>
              <a:off x="9355977"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Rectangle 42"/>
          <p:cNvSpPr>
            <a:spLocks noChangeArrowheads="1"/>
          </p:cNvSpPr>
          <p:nvPr/>
        </p:nvSpPr>
        <p:spPr bwMode="auto">
          <a:xfrm>
            <a:off x="6700884" y="5223723"/>
            <a:ext cx="57150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0" name="Rectangle 43"/>
          <p:cNvSpPr>
            <a:spLocks noChangeArrowheads="1"/>
          </p:cNvSpPr>
          <p:nvPr/>
        </p:nvSpPr>
        <p:spPr bwMode="auto">
          <a:xfrm>
            <a:off x="7353346" y="5223723"/>
            <a:ext cx="78740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Rectangle 44"/>
          <p:cNvSpPr>
            <a:spLocks noChangeArrowheads="1"/>
          </p:cNvSpPr>
          <p:nvPr/>
        </p:nvSpPr>
        <p:spPr bwMode="auto">
          <a:xfrm>
            <a:off x="8220121" y="5223723"/>
            <a:ext cx="65405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2" name="Rectangle 45"/>
          <p:cNvSpPr>
            <a:spLocks noChangeArrowheads="1"/>
          </p:cNvSpPr>
          <p:nvPr/>
        </p:nvSpPr>
        <p:spPr bwMode="auto">
          <a:xfrm>
            <a:off x="8955134" y="5223723"/>
            <a:ext cx="939800" cy="287338"/>
          </a:xfrm>
          <a:prstGeom prst="rect">
            <a:avLst/>
          </a:prstGeom>
          <a:solidFill>
            <a:schemeClr val="accent3"/>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2009558" y="5039574"/>
            <a:ext cx="284052" cy="307777"/>
          </a:xfrm>
          <a:prstGeom prst="rect">
            <a:avLst/>
          </a:prstGeom>
          <a:noFill/>
        </p:spPr>
        <p:txBody>
          <a:bodyPr wrap="none" rtlCol="0">
            <a:spAutoFit/>
          </a:bodyPr>
          <a:lstStyle/>
          <a:p>
            <a:r>
              <a:rPr lang="en-US" altLang="zh-CN" sz="1400">
                <a:solidFill>
                  <a:schemeClr val="tx1">
                    <a:lumMod val="65000"/>
                    <a:lumOff val="35000"/>
                  </a:schemeClr>
                </a:solidFill>
              </a:rPr>
              <a:t>0</a:t>
            </a:r>
            <a:endParaRPr lang="zh-CN" altLang="en-US" sz="1400">
              <a:solidFill>
                <a:schemeClr val="tx1">
                  <a:lumMod val="65000"/>
                  <a:lumOff val="35000"/>
                </a:schemeClr>
              </a:solidFill>
            </a:endParaRPr>
          </a:p>
        </p:txBody>
      </p:sp>
      <p:sp>
        <p:nvSpPr>
          <p:cNvPr id="44" name="TextBox 43"/>
          <p:cNvSpPr txBox="1"/>
          <p:nvPr/>
        </p:nvSpPr>
        <p:spPr>
          <a:xfrm>
            <a:off x="1775520" y="4572412"/>
            <a:ext cx="482824" cy="307777"/>
          </a:xfrm>
          <a:prstGeom prst="rect">
            <a:avLst/>
          </a:prstGeom>
          <a:noFill/>
        </p:spPr>
        <p:txBody>
          <a:bodyPr wrap="none" rtlCol="0">
            <a:spAutoFit/>
          </a:bodyPr>
          <a:lstStyle/>
          <a:p>
            <a:r>
              <a:rPr lang="en-US" altLang="zh-CN" sz="1400">
                <a:solidFill>
                  <a:schemeClr val="tx1">
                    <a:lumMod val="65000"/>
                    <a:lumOff val="35000"/>
                  </a:schemeClr>
                </a:solidFill>
              </a:rPr>
              <a:t>100</a:t>
            </a:r>
            <a:endParaRPr lang="zh-CN" altLang="en-US" sz="1400">
              <a:solidFill>
                <a:schemeClr val="tx1">
                  <a:lumMod val="65000"/>
                  <a:lumOff val="35000"/>
                </a:schemeClr>
              </a:solidFill>
            </a:endParaRPr>
          </a:p>
        </p:txBody>
      </p:sp>
      <p:sp>
        <p:nvSpPr>
          <p:cNvPr id="45" name="TextBox 44"/>
          <p:cNvSpPr txBox="1"/>
          <p:nvPr/>
        </p:nvSpPr>
        <p:spPr>
          <a:xfrm>
            <a:off x="1775520" y="4105247"/>
            <a:ext cx="482824" cy="307777"/>
          </a:xfrm>
          <a:prstGeom prst="rect">
            <a:avLst/>
          </a:prstGeom>
          <a:noFill/>
        </p:spPr>
        <p:txBody>
          <a:bodyPr wrap="none" rtlCol="0">
            <a:spAutoFit/>
          </a:bodyPr>
          <a:lstStyle/>
          <a:p>
            <a:r>
              <a:rPr lang="en-US" altLang="zh-CN" sz="1400">
                <a:solidFill>
                  <a:schemeClr val="tx1">
                    <a:lumMod val="65000"/>
                    <a:lumOff val="35000"/>
                  </a:schemeClr>
                </a:solidFill>
              </a:rPr>
              <a:t>200</a:t>
            </a:r>
            <a:endParaRPr lang="zh-CN" altLang="en-US" sz="1400">
              <a:solidFill>
                <a:schemeClr val="tx1">
                  <a:lumMod val="65000"/>
                  <a:lumOff val="35000"/>
                </a:schemeClr>
              </a:solidFill>
            </a:endParaRPr>
          </a:p>
        </p:txBody>
      </p:sp>
      <p:sp>
        <p:nvSpPr>
          <p:cNvPr id="46" name="TextBox 45"/>
          <p:cNvSpPr txBox="1"/>
          <p:nvPr/>
        </p:nvSpPr>
        <p:spPr>
          <a:xfrm>
            <a:off x="1775520" y="3638082"/>
            <a:ext cx="482824" cy="307777"/>
          </a:xfrm>
          <a:prstGeom prst="rect">
            <a:avLst/>
          </a:prstGeom>
          <a:noFill/>
        </p:spPr>
        <p:txBody>
          <a:bodyPr wrap="none" rtlCol="0">
            <a:spAutoFit/>
          </a:bodyPr>
          <a:lstStyle/>
          <a:p>
            <a:r>
              <a:rPr lang="en-US" altLang="zh-CN" sz="1400">
                <a:solidFill>
                  <a:schemeClr val="tx1">
                    <a:lumMod val="65000"/>
                    <a:lumOff val="35000"/>
                  </a:schemeClr>
                </a:solidFill>
              </a:rPr>
              <a:t>300</a:t>
            </a:r>
            <a:endParaRPr lang="zh-CN" altLang="en-US" sz="1400">
              <a:solidFill>
                <a:schemeClr val="tx1">
                  <a:lumMod val="65000"/>
                  <a:lumOff val="35000"/>
                </a:schemeClr>
              </a:solidFill>
            </a:endParaRPr>
          </a:p>
        </p:txBody>
      </p:sp>
      <p:sp>
        <p:nvSpPr>
          <p:cNvPr id="47" name="TextBox 46"/>
          <p:cNvSpPr txBox="1"/>
          <p:nvPr/>
        </p:nvSpPr>
        <p:spPr>
          <a:xfrm>
            <a:off x="1775520" y="3170917"/>
            <a:ext cx="482824" cy="307777"/>
          </a:xfrm>
          <a:prstGeom prst="rect">
            <a:avLst/>
          </a:prstGeom>
          <a:noFill/>
        </p:spPr>
        <p:txBody>
          <a:bodyPr wrap="none" rtlCol="0">
            <a:spAutoFit/>
          </a:bodyPr>
          <a:lstStyle/>
          <a:p>
            <a:r>
              <a:rPr lang="en-US" altLang="zh-CN" sz="1400">
                <a:solidFill>
                  <a:schemeClr val="tx1">
                    <a:lumMod val="65000"/>
                    <a:lumOff val="35000"/>
                  </a:schemeClr>
                </a:solidFill>
              </a:rPr>
              <a:t>400</a:t>
            </a:r>
            <a:endParaRPr lang="zh-CN" altLang="en-US" sz="1400">
              <a:solidFill>
                <a:schemeClr val="tx1">
                  <a:lumMod val="65000"/>
                  <a:lumOff val="35000"/>
                </a:schemeClr>
              </a:solidFill>
            </a:endParaRPr>
          </a:p>
        </p:txBody>
      </p:sp>
      <p:sp>
        <p:nvSpPr>
          <p:cNvPr id="48" name="TextBox 47"/>
          <p:cNvSpPr txBox="1"/>
          <p:nvPr/>
        </p:nvSpPr>
        <p:spPr>
          <a:xfrm>
            <a:off x="1775520" y="2703752"/>
            <a:ext cx="482824" cy="307777"/>
          </a:xfrm>
          <a:prstGeom prst="rect">
            <a:avLst/>
          </a:prstGeom>
          <a:noFill/>
        </p:spPr>
        <p:txBody>
          <a:bodyPr wrap="none" rtlCol="0">
            <a:spAutoFit/>
          </a:bodyPr>
          <a:lstStyle/>
          <a:p>
            <a:r>
              <a:rPr lang="en-US" altLang="zh-CN" sz="1400">
                <a:solidFill>
                  <a:schemeClr val="tx1">
                    <a:lumMod val="65000"/>
                    <a:lumOff val="35000"/>
                  </a:schemeClr>
                </a:solidFill>
              </a:rPr>
              <a:t>500</a:t>
            </a:r>
            <a:endParaRPr lang="zh-CN" altLang="en-US" sz="1400">
              <a:solidFill>
                <a:schemeClr val="tx1">
                  <a:lumMod val="65000"/>
                  <a:lumOff val="35000"/>
                </a:schemeClr>
              </a:solidFill>
            </a:endParaRPr>
          </a:p>
        </p:txBody>
      </p:sp>
      <p:sp>
        <p:nvSpPr>
          <p:cNvPr id="49" name="TextBox 48"/>
          <p:cNvSpPr txBox="1"/>
          <p:nvPr/>
        </p:nvSpPr>
        <p:spPr>
          <a:xfrm>
            <a:off x="1775520" y="2236587"/>
            <a:ext cx="482824" cy="307777"/>
          </a:xfrm>
          <a:prstGeom prst="rect">
            <a:avLst/>
          </a:prstGeom>
          <a:noFill/>
        </p:spPr>
        <p:txBody>
          <a:bodyPr wrap="none" rtlCol="0">
            <a:spAutoFit/>
          </a:bodyPr>
          <a:lstStyle/>
          <a:p>
            <a:r>
              <a:rPr lang="en-US" altLang="zh-CN" sz="1400">
                <a:solidFill>
                  <a:schemeClr val="tx1">
                    <a:lumMod val="65000"/>
                    <a:lumOff val="35000"/>
                  </a:schemeClr>
                </a:solidFill>
              </a:rPr>
              <a:t>600</a:t>
            </a:r>
            <a:endParaRPr lang="zh-CN" altLang="en-US" sz="1400">
              <a:solidFill>
                <a:schemeClr val="tx1">
                  <a:lumMod val="65000"/>
                  <a:lumOff val="35000"/>
                </a:schemeClr>
              </a:solidFill>
            </a:endParaRPr>
          </a:p>
        </p:txBody>
      </p:sp>
      <p:sp>
        <p:nvSpPr>
          <p:cNvPr id="50" name="TextBox 49"/>
          <p:cNvSpPr txBox="1"/>
          <p:nvPr/>
        </p:nvSpPr>
        <p:spPr>
          <a:xfrm>
            <a:off x="1775520" y="1769422"/>
            <a:ext cx="482824" cy="307777"/>
          </a:xfrm>
          <a:prstGeom prst="rect">
            <a:avLst/>
          </a:prstGeom>
          <a:noFill/>
        </p:spPr>
        <p:txBody>
          <a:bodyPr wrap="none" rtlCol="0">
            <a:spAutoFit/>
          </a:bodyPr>
          <a:lstStyle/>
          <a:p>
            <a:r>
              <a:rPr lang="en-US" altLang="zh-CN" sz="1400">
                <a:solidFill>
                  <a:schemeClr val="tx1">
                    <a:lumMod val="65000"/>
                    <a:lumOff val="35000"/>
                  </a:schemeClr>
                </a:solidFill>
              </a:rPr>
              <a:t>700</a:t>
            </a:r>
            <a:endParaRPr lang="zh-CN" altLang="en-US" sz="1400">
              <a:solidFill>
                <a:schemeClr val="tx1">
                  <a:lumMod val="65000"/>
                  <a:lumOff val="35000"/>
                </a:schemeClr>
              </a:solidFill>
            </a:endParaRPr>
          </a:p>
        </p:txBody>
      </p:sp>
      <p:sp>
        <p:nvSpPr>
          <p:cNvPr id="51" name="TextBox 50"/>
          <p:cNvSpPr txBox="1"/>
          <p:nvPr/>
        </p:nvSpPr>
        <p:spPr>
          <a:xfrm>
            <a:off x="24913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3250430"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4020081"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47900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6645594" y="2132856"/>
            <a:ext cx="4084401" cy="812530"/>
          </a:xfrm>
          <a:prstGeom prst="rect">
            <a:avLst/>
          </a:prstGeom>
          <a:noFill/>
        </p:spPr>
        <p:txBody>
          <a:bodyPr wrap="square" rtlCol="0">
            <a:spAutoFit/>
          </a:bodyPr>
          <a:lstStyle/>
          <a:p>
            <a:pPr algn="just">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6645594" y="1700808"/>
            <a:ext cx="1774276" cy="369332"/>
          </a:xfrm>
          <a:prstGeom prst="rect">
            <a:avLst/>
          </a:prstGeom>
          <a:noFill/>
        </p:spPr>
        <p:txBody>
          <a:bodyPr wrap="square" tIns="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57" name="标题 56"/>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par>
                          <p:cTn id="67" fill="hold">
                            <p:stCondLst>
                              <p:cond delay="1500"/>
                            </p:stCondLst>
                            <p:childTnLst>
                              <p:par>
                                <p:cTn id="68" presetID="2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par>
                          <p:cTn id="71" fill="hold">
                            <p:stCondLst>
                              <p:cond delay="2000"/>
                            </p:stCondLst>
                            <p:childTnLst>
                              <p:par>
                                <p:cTn id="72" presetID="22" presetClass="entr" presetSubtype="4"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par>
                          <p:cTn id="75" fill="hold">
                            <p:stCondLst>
                              <p:cond delay="2500"/>
                            </p:stCondLst>
                            <p:childTnLst>
                              <p:par>
                                <p:cTn id="76" presetID="22" presetClass="entr" presetSubtype="4"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childTnLst>
                          </p:cTn>
                        </p:par>
                        <p:par>
                          <p:cTn id="79" fill="hold">
                            <p:stCondLst>
                              <p:cond delay="3000"/>
                            </p:stCondLst>
                            <p:childTnLst>
                              <p:par>
                                <p:cTn id="80" presetID="22" presetClass="entr" presetSubtype="4"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par>
                          <p:cTn id="83" fill="hold">
                            <p:stCondLst>
                              <p:cond delay="3500"/>
                            </p:stCondLst>
                            <p:childTnLst>
                              <p:par>
                                <p:cTn id="84" presetID="22" presetClass="entr" presetSubtype="4"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par>
                          <p:cTn id="91" fill="hold">
                            <p:stCondLst>
                              <p:cond delay="4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5000"/>
                            </p:stCondLst>
                            <p:childTnLst>
                              <p:par>
                                <p:cTn id="96" presetID="22" presetClass="entr" presetSubtype="4" fill="hold" grpId="0"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down)">
                                      <p:cBhvr>
                                        <p:cTn id="98" dur="500"/>
                                        <p:tgtEl>
                                          <p:spTgt spid="17"/>
                                        </p:tgtEl>
                                      </p:cBhvr>
                                    </p:animEffect>
                                  </p:childTnLst>
                                </p:cTn>
                              </p:par>
                            </p:childTnLst>
                          </p:cTn>
                        </p:par>
                        <p:par>
                          <p:cTn id="99" fill="hold">
                            <p:stCondLst>
                              <p:cond delay="5500"/>
                            </p:stCondLst>
                            <p:childTnLst>
                              <p:par>
                                <p:cTn id="100" presetID="22" presetClass="entr" presetSubtype="4" fill="hold" grpId="0"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par>
                          <p:cTn id="103" fill="hold">
                            <p:stCondLst>
                              <p:cond delay="6000"/>
                            </p:stCondLst>
                            <p:childTnLst>
                              <p:par>
                                <p:cTn id="104" presetID="22" presetClass="entr" presetSubtype="4"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down)">
                                      <p:cBhvr>
                                        <p:cTn id="106" dur="500"/>
                                        <p:tgtEl>
                                          <p:spTgt spid="19"/>
                                        </p:tgtEl>
                                      </p:cBhvr>
                                    </p:animEffect>
                                  </p:childTnLst>
                                </p:cTn>
                              </p:par>
                            </p:childTnLst>
                          </p:cTn>
                        </p:par>
                        <p:par>
                          <p:cTn id="107" fill="hold">
                            <p:stCondLst>
                              <p:cond delay="6500"/>
                            </p:stCondLst>
                            <p:childTnLst>
                              <p:par>
                                <p:cTn id="108" presetID="22" presetClass="entr" presetSubtype="4"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childTnLst>
                          </p:cTn>
                        </p:par>
                        <p:par>
                          <p:cTn id="111" fill="hold">
                            <p:stCondLst>
                              <p:cond delay="7000"/>
                            </p:stCondLst>
                            <p:childTnLst>
                              <p:par>
                                <p:cTn id="112" presetID="22" presetClass="entr" presetSubtype="4" fill="hold" grpId="0"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down)">
                                      <p:cBhvr>
                                        <p:cTn id="114" dur="500"/>
                                        <p:tgtEl>
                                          <p:spTgt spid="21"/>
                                        </p:tgtEl>
                                      </p:cBhvr>
                                    </p:animEffect>
                                  </p:childTnLst>
                                </p:cTn>
                              </p:par>
                            </p:childTnLst>
                          </p:cTn>
                        </p:par>
                        <p:par>
                          <p:cTn id="115" fill="hold">
                            <p:stCondLst>
                              <p:cond delay="7500"/>
                            </p:stCondLst>
                            <p:childTnLst>
                              <p:par>
                                <p:cTn id="116" presetID="12" presetClass="entr" presetSubtype="8" fill="hold" grpId="0" nodeType="after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additive="base">
                                        <p:cTn id="118" dur="500"/>
                                        <p:tgtEl>
                                          <p:spTgt spid="56"/>
                                        </p:tgtEl>
                                        <p:attrNameLst>
                                          <p:attrName>ppt_x</p:attrName>
                                        </p:attrNameLst>
                                      </p:cBhvr>
                                      <p:tavLst>
                                        <p:tav tm="0">
                                          <p:val>
                                            <p:strVal val="#ppt_x-#ppt_w*1.125000"/>
                                          </p:val>
                                        </p:tav>
                                        <p:tav tm="100000">
                                          <p:val>
                                            <p:strVal val="#ppt_x"/>
                                          </p:val>
                                        </p:tav>
                                      </p:tavLst>
                                    </p:anim>
                                    <p:animEffect transition="in" filter="wipe(right)">
                                      <p:cBhvr>
                                        <p:cTn id="119" dur="500"/>
                                        <p:tgtEl>
                                          <p:spTgt spid="56"/>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additive="base">
                                        <p:cTn id="122" dur="500"/>
                                        <p:tgtEl>
                                          <p:spTgt spid="55"/>
                                        </p:tgtEl>
                                        <p:attrNameLst>
                                          <p:attrName>ppt_x</p:attrName>
                                        </p:attrNameLst>
                                      </p:cBhvr>
                                      <p:tavLst>
                                        <p:tav tm="0">
                                          <p:val>
                                            <p:strVal val="#ppt_x-#ppt_w*1.125000"/>
                                          </p:val>
                                        </p:tav>
                                        <p:tav tm="100000">
                                          <p:val>
                                            <p:strVal val="#ppt_x"/>
                                          </p:val>
                                        </p:tav>
                                      </p:tavLst>
                                    </p:anim>
                                    <p:animEffect transition="in" filter="wipe(right)">
                                      <p:cBhvr>
                                        <p:cTn id="123" dur="500"/>
                                        <p:tgtEl>
                                          <p:spTgt spid="55"/>
                                        </p:tgtEl>
                                      </p:cBhvr>
                                    </p:animEffect>
                                  </p:childTnLst>
                                </p:cTn>
                              </p:par>
                            </p:childTnLst>
                          </p:cTn>
                        </p:par>
                        <p:par>
                          <p:cTn id="124" fill="hold">
                            <p:stCondLst>
                              <p:cond delay="8000"/>
                            </p:stCondLst>
                            <p:childTnLst>
                              <p:par>
                                <p:cTn id="125" presetID="23" presetClass="entr" presetSubtype="528" fill="hold" nodeType="after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p:cTn id="127" dur="500" fill="hold"/>
                                        <p:tgtEl>
                                          <p:spTgt spid="22"/>
                                        </p:tgtEl>
                                        <p:attrNameLst>
                                          <p:attrName>ppt_w</p:attrName>
                                        </p:attrNameLst>
                                      </p:cBhvr>
                                      <p:tavLst>
                                        <p:tav tm="0">
                                          <p:val>
                                            <p:fltVal val="0"/>
                                          </p:val>
                                        </p:tav>
                                        <p:tav tm="100000">
                                          <p:val>
                                            <p:strVal val="#ppt_w"/>
                                          </p:val>
                                        </p:tav>
                                      </p:tavLst>
                                    </p:anim>
                                    <p:anim calcmode="lin" valueType="num">
                                      <p:cBhvr>
                                        <p:cTn id="128" dur="500" fill="hold"/>
                                        <p:tgtEl>
                                          <p:spTgt spid="22"/>
                                        </p:tgtEl>
                                        <p:attrNameLst>
                                          <p:attrName>ppt_h</p:attrName>
                                        </p:attrNameLst>
                                      </p:cBhvr>
                                      <p:tavLst>
                                        <p:tav tm="0">
                                          <p:val>
                                            <p:fltVal val="0"/>
                                          </p:val>
                                        </p:tav>
                                        <p:tav tm="100000">
                                          <p:val>
                                            <p:strVal val="#ppt_h"/>
                                          </p:val>
                                        </p:tav>
                                      </p:tavLst>
                                    </p:anim>
                                    <p:anim calcmode="lin" valueType="num">
                                      <p:cBhvr>
                                        <p:cTn id="129" dur="500" fill="hold"/>
                                        <p:tgtEl>
                                          <p:spTgt spid="22"/>
                                        </p:tgtEl>
                                        <p:attrNameLst>
                                          <p:attrName>ppt_x</p:attrName>
                                        </p:attrNameLst>
                                      </p:cBhvr>
                                      <p:tavLst>
                                        <p:tav tm="0">
                                          <p:val>
                                            <p:fltVal val="0.5"/>
                                          </p:val>
                                        </p:tav>
                                        <p:tav tm="100000">
                                          <p:val>
                                            <p:strVal val="#ppt_x"/>
                                          </p:val>
                                        </p:tav>
                                      </p:tavLst>
                                    </p:anim>
                                    <p:anim calcmode="lin" valueType="num">
                                      <p:cBhvr>
                                        <p:cTn id="130" dur="500" fill="hold"/>
                                        <p:tgtEl>
                                          <p:spTgt spid="22"/>
                                        </p:tgtEl>
                                        <p:attrNameLst>
                                          <p:attrName>ppt_y</p:attrName>
                                        </p:attrNameLst>
                                      </p:cBhvr>
                                      <p:tavLst>
                                        <p:tav tm="0">
                                          <p:val>
                                            <p:fltVal val="0.5"/>
                                          </p:val>
                                        </p:tav>
                                        <p:tav tm="100000">
                                          <p:val>
                                            <p:strVal val="#ppt_y"/>
                                          </p:val>
                                        </p:tav>
                                      </p:tavLst>
                                    </p:anim>
                                  </p:childTnLst>
                                </p:cTn>
                              </p:par>
                            </p:childTnLst>
                          </p:cTn>
                        </p:par>
                        <p:par>
                          <p:cTn id="131" fill="hold">
                            <p:stCondLst>
                              <p:cond delay="8500"/>
                            </p:stCondLst>
                            <p:childTnLst>
                              <p:par>
                                <p:cTn id="132" presetID="14" presetClass="entr" presetSubtype="10" fill="hold" grpId="0" nodeType="after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randombar(horizontal)">
                                      <p:cBhvr>
                                        <p:cTn id="134" dur="500"/>
                                        <p:tgtEl>
                                          <p:spTgt spid="39"/>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randombar(horizontal)">
                                      <p:cBhvr>
                                        <p:cTn id="137" dur="500"/>
                                        <p:tgtEl>
                                          <p:spTgt spid="40"/>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randombar(horizontal)">
                                      <p:cBhvr>
                                        <p:cTn id="140" dur="500"/>
                                        <p:tgtEl>
                                          <p:spTgt spid="41"/>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randombar(horizontal)">
                                      <p:cBhvr>
                                        <p:cTn id="1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9" grpId="0" animBg="1"/>
      <p:bldP spid="40" grpId="0" animBg="1"/>
      <p:bldP spid="41" grpId="0" animBg="1"/>
      <p:bldP spid="42" grpId="0" animBg="1"/>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115"/>
          <p:cNvGrpSpPr/>
          <p:nvPr/>
        </p:nvGrpSpPr>
        <p:grpSpPr>
          <a:xfrm>
            <a:off x="1104096" y="1496012"/>
            <a:ext cx="9843687" cy="4525277"/>
            <a:chOff x="3638900" y="1061887"/>
            <a:chExt cx="6876290" cy="3160712"/>
          </a:xfrm>
          <a:solidFill>
            <a:schemeClr val="bg1">
              <a:lumMod val="65000"/>
            </a:schemeClr>
          </a:solidFill>
        </p:grpSpPr>
        <p:sp>
          <p:nvSpPr>
            <p:cNvPr id="117" name="Freeform 6"/>
            <p:cNvSpPr/>
            <p:nvPr/>
          </p:nvSpPr>
          <p:spPr bwMode="auto">
            <a:xfrm>
              <a:off x="5056538" y="1161182"/>
              <a:ext cx="47625" cy="25400"/>
            </a:xfrm>
            <a:custGeom>
              <a:avLst/>
              <a:gdLst>
                <a:gd name="T0" fmla="*/ 14 w 13"/>
                <a:gd name="T1" fmla="*/ 2 h 7"/>
                <a:gd name="T2" fmla="*/ 16 w 13"/>
                <a:gd name="T3" fmla="*/ 5 h 7"/>
                <a:gd name="T4" fmla="*/ 23 w 13"/>
                <a:gd name="T5" fmla="*/ 14 h 7"/>
                <a:gd name="T6" fmla="*/ 9 w 13"/>
                <a:gd name="T7" fmla="*/ 9 h 7"/>
                <a:gd name="T8" fmla="*/ 14 w 13"/>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7">
                  <a:moveTo>
                    <a:pt x="6" y="1"/>
                  </a:moveTo>
                  <a:cubicBezTo>
                    <a:pt x="7" y="0"/>
                    <a:pt x="7" y="1"/>
                    <a:pt x="7" y="2"/>
                  </a:cubicBezTo>
                  <a:cubicBezTo>
                    <a:pt x="8" y="4"/>
                    <a:pt x="13" y="4"/>
                    <a:pt x="10" y="6"/>
                  </a:cubicBezTo>
                  <a:cubicBezTo>
                    <a:pt x="6" y="7"/>
                    <a:pt x="8" y="2"/>
                    <a:pt x="4" y="4"/>
                  </a:cubicBezTo>
                  <a:cubicBezTo>
                    <a:pt x="0" y="2"/>
                    <a:pt x="9" y="4"/>
                    <a:pt x="6"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18" name="Freeform 7"/>
            <p:cNvSpPr/>
            <p:nvPr/>
          </p:nvSpPr>
          <p:spPr bwMode="auto">
            <a:xfrm>
              <a:off x="5728050" y="1161182"/>
              <a:ext cx="93663" cy="47625"/>
            </a:xfrm>
            <a:custGeom>
              <a:avLst/>
              <a:gdLst>
                <a:gd name="T0" fmla="*/ 57 w 25"/>
                <a:gd name="T1" fmla="*/ 23 h 13"/>
                <a:gd name="T2" fmla="*/ 33 w 25"/>
                <a:gd name="T3" fmla="*/ 28 h 13"/>
                <a:gd name="T4" fmla="*/ 7 w 25"/>
                <a:gd name="T5" fmla="*/ 28 h 13"/>
                <a:gd name="T6" fmla="*/ 0 w 25"/>
                <a:gd name="T7" fmla="*/ 23 h 13"/>
                <a:gd name="T8" fmla="*/ 45 w 25"/>
                <a:gd name="T9" fmla="*/ 2 h 13"/>
                <a:gd name="T10" fmla="*/ 54 w 25"/>
                <a:gd name="T11" fmla="*/ 7 h 13"/>
                <a:gd name="T12" fmla="*/ 47 w 25"/>
                <a:gd name="T13" fmla="*/ 9 h 13"/>
                <a:gd name="T14" fmla="*/ 57 w 25"/>
                <a:gd name="T15" fmla="*/ 23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13">
                  <a:moveTo>
                    <a:pt x="24" y="10"/>
                  </a:moveTo>
                  <a:cubicBezTo>
                    <a:pt x="20" y="10"/>
                    <a:pt x="15" y="9"/>
                    <a:pt x="14" y="12"/>
                  </a:cubicBezTo>
                  <a:cubicBezTo>
                    <a:pt x="12" y="11"/>
                    <a:pt x="8" y="13"/>
                    <a:pt x="3" y="12"/>
                  </a:cubicBezTo>
                  <a:cubicBezTo>
                    <a:pt x="3" y="10"/>
                    <a:pt x="2" y="10"/>
                    <a:pt x="0" y="10"/>
                  </a:cubicBezTo>
                  <a:cubicBezTo>
                    <a:pt x="3" y="3"/>
                    <a:pt x="10" y="0"/>
                    <a:pt x="19" y="1"/>
                  </a:cubicBezTo>
                  <a:cubicBezTo>
                    <a:pt x="18" y="4"/>
                    <a:pt x="22" y="2"/>
                    <a:pt x="23" y="3"/>
                  </a:cubicBezTo>
                  <a:cubicBezTo>
                    <a:pt x="23" y="4"/>
                    <a:pt x="20" y="4"/>
                    <a:pt x="20" y="4"/>
                  </a:cubicBezTo>
                  <a:cubicBezTo>
                    <a:pt x="20" y="6"/>
                    <a:pt x="25" y="5"/>
                    <a:pt x="24" y="1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19" name="Freeform 8"/>
            <p:cNvSpPr/>
            <p:nvPr/>
          </p:nvSpPr>
          <p:spPr bwMode="auto">
            <a:xfrm>
              <a:off x="5202588" y="1167532"/>
              <a:ext cx="44450" cy="26987"/>
            </a:xfrm>
            <a:custGeom>
              <a:avLst/>
              <a:gdLst>
                <a:gd name="T0" fmla="*/ 28 w 12"/>
                <a:gd name="T1" fmla="*/ 2 h 7"/>
                <a:gd name="T2" fmla="*/ 26 w 12"/>
                <a:gd name="T3" fmla="*/ 15 h 7"/>
                <a:gd name="T4" fmla="*/ 14 w 12"/>
                <a:gd name="T5" fmla="*/ 17 h 7"/>
                <a:gd name="T6" fmla="*/ 0 w 12"/>
                <a:gd name="T7" fmla="*/ 7 h 7"/>
                <a:gd name="T8" fmla="*/ 16 w 12"/>
                <a:gd name="T9" fmla="*/ 7 h 7"/>
                <a:gd name="T10" fmla="*/ 28 w 12"/>
                <a:gd name="T11" fmla="*/ 2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7">
                  <a:moveTo>
                    <a:pt x="12" y="1"/>
                  </a:moveTo>
                  <a:cubicBezTo>
                    <a:pt x="11" y="2"/>
                    <a:pt x="11" y="4"/>
                    <a:pt x="11" y="6"/>
                  </a:cubicBezTo>
                  <a:cubicBezTo>
                    <a:pt x="8" y="5"/>
                    <a:pt x="8" y="6"/>
                    <a:pt x="6" y="7"/>
                  </a:cubicBezTo>
                  <a:cubicBezTo>
                    <a:pt x="4" y="6"/>
                    <a:pt x="0" y="7"/>
                    <a:pt x="0" y="3"/>
                  </a:cubicBezTo>
                  <a:cubicBezTo>
                    <a:pt x="4" y="4"/>
                    <a:pt x="5" y="1"/>
                    <a:pt x="7" y="3"/>
                  </a:cubicBezTo>
                  <a:cubicBezTo>
                    <a:pt x="9" y="3"/>
                    <a:pt x="8" y="0"/>
                    <a:pt x="1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0" name="Freeform 9"/>
            <p:cNvSpPr/>
            <p:nvPr/>
          </p:nvSpPr>
          <p:spPr bwMode="auto">
            <a:xfrm>
              <a:off x="4916838" y="1180232"/>
              <a:ext cx="60325" cy="33337"/>
            </a:xfrm>
            <a:custGeom>
              <a:avLst/>
              <a:gdLst>
                <a:gd name="T0" fmla="*/ 36 w 16"/>
                <a:gd name="T1" fmla="*/ 0 h 9"/>
                <a:gd name="T2" fmla="*/ 31 w 16"/>
                <a:gd name="T3" fmla="*/ 9 h 9"/>
                <a:gd name="T4" fmla="*/ 21 w 16"/>
                <a:gd name="T5" fmla="*/ 16 h 9"/>
                <a:gd name="T6" fmla="*/ 17 w 16"/>
                <a:gd name="T7" fmla="*/ 12 h 9"/>
                <a:gd name="T8" fmla="*/ 7 w 16"/>
                <a:gd name="T9" fmla="*/ 14 h 9"/>
                <a:gd name="T10" fmla="*/ 2 w 16"/>
                <a:gd name="T11" fmla="*/ 9 h 9"/>
                <a:gd name="T12" fmla="*/ 17 w 16"/>
                <a:gd name="T13" fmla="*/ 7 h 9"/>
                <a:gd name="T14" fmla="*/ 17 w 16"/>
                <a:gd name="T15" fmla="*/ 2 h 9"/>
                <a:gd name="T16" fmla="*/ 36 w 16"/>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9">
                  <a:moveTo>
                    <a:pt x="15" y="0"/>
                  </a:moveTo>
                  <a:cubicBezTo>
                    <a:pt x="16" y="3"/>
                    <a:pt x="13" y="2"/>
                    <a:pt x="13" y="4"/>
                  </a:cubicBezTo>
                  <a:cubicBezTo>
                    <a:pt x="13" y="5"/>
                    <a:pt x="11" y="7"/>
                    <a:pt x="9" y="7"/>
                  </a:cubicBezTo>
                  <a:cubicBezTo>
                    <a:pt x="7" y="9"/>
                    <a:pt x="7" y="5"/>
                    <a:pt x="7" y="5"/>
                  </a:cubicBezTo>
                  <a:cubicBezTo>
                    <a:pt x="6" y="5"/>
                    <a:pt x="5" y="7"/>
                    <a:pt x="3" y="6"/>
                  </a:cubicBezTo>
                  <a:cubicBezTo>
                    <a:pt x="2" y="6"/>
                    <a:pt x="2" y="3"/>
                    <a:pt x="1" y="4"/>
                  </a:cubicBezTo>
                  <a:cubicBezTo>
                    <a:pt x="0" y="1"/>
                    <a:pt x="5" y="4"/>
                    <a:pt x="7" y="3"/>
                  </a:cubicBezTo>
                  <a:cubicBezTo>
                    <a:pt x="7" y="3"/>
                    <a:pt x="7" y="1"/>
                    <a:pt x="7" y="1"/>
                  </a:cubicBezTo>
                  <a:cubicBezTo>
                    <a:pt x="10" y="1"/>
                    <a:pt x="11" y="1"/>
                    <a:pt x="1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1" name="Freeform 10"/>
            <p:cNvSpPr/>
            <p:nvPr/>
          </p:nvSpPr>
          <p:spPr bwMode="auto">
            <a:xfrm>
              <a:off x="5145438" y="1180232"/>
              <a:ext cx="49213" cy="14287"/>
            </a:xfrm>
            <a:custGeom>
              <a:avLst/>
              <a:gdLst>
                <a:gd name="T0" fmla="*/ 29 w 13"/>
                <a:gd name="T1" fmla="*/ 9 h 4"/>
                <a:gd name="T2" fmla="*/ 5 w 13"/>
                <a:gd name="T3" fmla="*/ 9 h 4"/>
                <a:gd name="T4" fmla="*/ 14 w 13"/>
                <a:gd name="T5" fmla="*/ 0 h 4"/>
                <a:gd name="T6" fmla="*/ 29 w 13"/>
                <a:gd name="T7" fmla="*/ 9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4">
                  <a:moveTo>
                    <a:pt x="12" y="4"/>
                  </a:moveTo>
                  <a:cubicBezTo>
                    <a:pt x="8" y="4"/>
                    <a:pt x="5" y="4"/>
                    <a:pt x="2" y="4"/>
                  </a:cubicBezTo>
                  <a:cubicBezTo>
                    <a:pt x="0" y="0"/>
                    <a:pt x="6" y="3"/>
                    <a:pt x="6" y="0"/>
                  </a:cubicBezTo>
                  <a:cubicBezTo>
                    <a:pt x="7" y="3"/>
                    <a:pt x="13" y="0"/>
                    <a:pt x="12"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2" name="Freeform 11"/>
            <p:cNvSpPr/>
            <p:nvPr/>
          </p:nvSpPr>
          <p:spPr bwMode="auto">
            <a:xfrm>
              <a:off x="5078763" y="1197694"/>
              <a:ext cx="55563" cy="19050"/>
            </a:xfrm>
            <a:custGeom>
              <a:avLst/>
              <a:gdLst>
                <a:gd name="T0" fmla="*/ 26 w 15"/>
                <a:gd name="T1" fmla="*/ 0 h 5"/>
                <a:gd name="T2" fmla="*/ 26 w 15"/>
                <a:gd name="T3" fmla="*/ 12 h 5"/>
                <a:gd name="T4" fmla="*/ 0 w 15"/>
                <a:gd name="T5" fmla="*/ 7 h 5"/>
                <a:gd name="T6" fmla="*/ 26 w 15"/>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5">
                  <a:moveTo>
                    <a:pt x="11" y="0"/>
                  </a:moveTo>
                  <a:cubicBezTo>
                    <a:pt x="15" y="2"/>
                    <a:pt x="11" y="1"/>
                    <a:pt x="11" y="5"/>
                  </a:cubicBezTo>
                  <a:cubicBezTo>
                    <a:pt x="7" y="4"/>
                    <a:pt x="2" y="5"/>
                    <a:pt x="0" y="3"/>
                  </a:cubicBezTo>
                  <a:cubicBezTo>
                    <a:pt x="2" y="1"/>
                    <a:pt x="9" y="2"/>
                    <a:pt x="1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3" name="Freeform 12"/>
            <p:cNvSpPr/>
            <p:nvPr/>
          </p:nvSpPr>
          <p:spPr bwMode="auto">
            <a:xfrm>
              <a:off x="8935627" y="1219049"/>
              <a:ext cx="26988" cy="15875"/>
            </a:xfrm>
            <a:custGeom>
              <a:avLst/>
              <a:gdLst>
                <a:gd name="T0" fmla="*/ 0 w 7"/>
                <a:gd name="T1" fmla="*/ 0 h 4"/>
                <a:gd name="T2" fmla="*/ 15 w 7"/>
                <a:gd name="T3" fmla="*/ 10 h 4"/>
                <a:gd name="T4" fmla="*/ 0 w 7"/>
                <a:gd name="T5" fmla="*/ 0 h 4"/>
                <a:gd name="T6" fmla="*/ 0 60000 65536"/>
                <a:gd name="T7" fmla="*/ 0 60000 65536"/>
                <a:gd name="T8" fmla="*/ 0 60000 65536"/>
              </a:gdLst>
              <a:ahLst/>
              <a:cxnLst>
                <a:cxn ang="T6">
                  <a:pos x="T0" y="T1"/>
                </a:cxn>
                <a:cxn ang="T7">
                  <a:pos x="T2" y="T3"/>
                </a:cxn>
                <a:cxn ang="T8">
                  <a:pos x="T4" y="T5"/>
                </a:cxn>
              </a:cxnLst>
              <a:rect l="0" t="0" r="r" b="b"/>
              <a:pathLst>
                <a:path w="7" h="4">
                  <a:moveTo>
                    <a:pt x="0" y="0"/>
                  </a:moveTo>
                  <a:cubicBezTo>
                    <a:pt x="4" y="0"/>
                    <a:pt x="7" y="0"/>
                    <a:pt x="6" y="4"/>
                  </a:cubicBezTo>
                  <a:cubicBezTo>
                    <a:pt x="5" y="3"/>
                    <a:pt x="0" y="3"/>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4" name="Freeform 13"/>
            <p:cNvSpPr/>
            <p:nvPr/>
          </p:nvSpPr>
          <p:spPr bwMode="auto">
            <a:xfrm>
              <a:off x="5761388" y="1213569"/>
              <a:ext cx="101600" cy="52387"/>
            </a:xfrm>
            <a:custGeom>
              <a:avLst/>
              <a:gdLst>
                <a:gd name="T0" fmla="*/ 57 w 27"/>
                <a:gd name="T1" fmla="*/ 7 h 14"/>
                <a:gd name="T2" fmla="*/ 64 w 27"/>
                <a:gd name="T3" fmla="*/ 21 h 14"/>
                <a:gd name="T4" fmla="*/ 36 w 27"/>
                <a:gd name="T5" fmla="*/ 28 h 14"/>
                <a:gd name="T6" fmla="*/ 28 w 27"/>
                <a:gd name="T7" fmla="*/ 26 h 14"/>
                <a:gd name="T8" fmla="*/ 19 w 27"/>
                <a:gd name="T9" fmla="*/ 26 h 14"/>
                <a:gd name="T10" fmla="*/ 19 w 27"/>
                <a:gd name="T11" fmla="*/ 21 h 14"/>
                <a:gd name="T12" fmla="*/ 9 w 27"/>
                <a:gd name="T13" fmla="*/ 24 h 14"/>
                <a:gd name="T14" fmla="*/ 12 w 27"/>
                <a:gd name="T15" fmla="*/ 19 h 14"/>
                <a:gd name="T16" fmla="*/ 2 w 27"/>
                <a:gd name="T17" fmla="*/ 17 h 14"/>
                <a:gd name="T18" fmla="*/ 7 w 27"/>
                <a:gd name="T19" fmla="*/ 9 h 14"/>
                <a:gd name="T20" fmla="*/ 17 w 27"/>
                <a:gd name="T21" fmla="*/ 5 h 14"/>
                <a:gd name="T22" fmla="*/ 40 w 27"/>
                <a:gd name="T23" fmla="*/ 2 h 14"/>
                <a:gd name="T24" fmla="*/ 40 w 27"/>
                <a:gd name="T25" fmla="*/ 7 h 14"/>
                <a:gd name="T26" fmla="*/ 57 w 27"/>
                <a:gd name="T27" fmla="*/ 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14">
                  <a:moveTo>
                    <a:pt x="24" y="3"/>
                  </a:moveTo>
                  <a:cubicBezTo>
                    <a:pt x="23" y="7"/>
                    <a:pt x="20" y="9"/>
                    <a:pt x="27" y="9"/>
                  </a:cubicBezTo>
                  <a:cubicBezTo>
                    <a:pt x="27" y="14"/>
                    <a:pt x="19" y="13"/>
                    <a:pt x="15" y="12"/>
                  </a:cubicBezTo>
                  <a:cubicBezTo>
                    <a:pt x="13" y="12"/>
                    <a:pt x="13" y="12"/>
                    <a:pt x="12" y="11"/>
                  </a:cubicBezTo>
                  <a:cubicBezTo>
                    <a:pt x="10" y="9"/>
                    <a:pt x="11" y="13"/>
                    <a:pt x="8" y="11"/>
                  </a:cubicBezTo>
                  <a:cubicBezTo>
                    <a:pt x="7" y="11"/>
                    <a:pt x="8" y="9"/>
                    <a:pt x="8" y="9"/>
                  </a:cubicBezTo>
                  <a:cubicBezTo>
                    <a:pt x="7" y="9"/>
                    <a:pt x="6" y="11"/>
                    <a:pt x="4" y="10"/>
                  </a:cubicBezTo>
                  <a:cubicBezTo>
                    <a:pt x="4" y="10"/>
                    <a:pt x="6" y="8"/>
                    <a:pt x="5" y="8"/>
                  </a:cubicBezTo>
                  <a:cubicBezTo>
                    <a:pt x="5" y="7"/>
                    <a:pt x="0" y="9"/>
                    <a:pt x="1" y="7"/>
                  </a:cubicBezTo>
                  <a:cubicBezTo>
                    <a:pt x="0" y="4"/>
                    <a:pt x="2" y="5"/>
                    <a:pt x="3" y="4"/>
                  </a:cubicBezTo>
                  <a:cubicBezTo>
                    <a:pt x="5" y="3"/>
                    <a:pt x="4" y="2"/>
                    <a:pt x="7" y="2"/>
                  </a:cubicBezTo>
                  <a:cubicBezTo>
                    <a:pt x="7" y="2"/>
                    <a:pt x="13" y="0"/>
                    <a:pt x="17" y="1"/>
                  </a:cubicBezTo>
                  <a:cubicBezTo>
                    <a:pt x="17" y="1"/>
                    <a:pt x="17" y="3"/>
                    <a:pt x="17" y="3"/>
                  </a:cubicBezTo>
                  <a:cubicBezTo>
                    <a:pt x="19" y="4"/>
                    <a:pt x="23" y="2"/>
                    <a:pt x="2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5" name="Freeform 14"/>
            <p:cNvSpPr/>
            <p:nvPr/>
          </p:nvSpPr>
          <p:spPr bwMode="auto">
            <a:xfrm>
              <a:off x="5720113" y="1213569"/>
              <a:ext cx="41275" cy="25400"/>
            </a:xfrm>
            <a:custGeom>
              <a:avLst/>
              <a:gdLst>
                <a:gd name="T0" fmla="*/ 26 w 11"/>
                <a:gd name="T1" fmla="*/ 9 h 7"/>
                <a:gd name="T2" fmla="*/ 17 w 11"/>
                <a:gd name="T3" fmla="*/ 9 h 7"/>
                <a:gd name="T4" fmla="*/ 14 w 11"/>
                <a:gd name="T5" fmla="*/ 16 h 7"/>
                <a:gd name="T6" fmla="*/ 0 w 11"/>
                <a:gd name="T7" fmla="*/ 9 h 7"/>
                <a:gd name="T8" fmla="*/ 26 w 11"/>
                <a:gd name="T9" fmla="*/ 9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11" y="4"/>
                  </a:moveTo>
                  <a:cubicBezTo>
                    <a:pt x="10" y="6"/>
                    <a:pt x="8" y="4"/>
                    <a:pt x="7" y="4"/>
                  </a:cubicBezTo>
                  <a:cubicBezTo>
                    <a:pt x="6" y="4"/>
                    <a:pt x="6" y="6"/>
                    <a:pt x="6" y="7"/>
                  </a:cubicBezTo>
                  <a:cubicBezTo>
                    <a:pt x="2" y="7"/>
                    <a:pt x="4" y="3"/>
                    <a:pt x="0" y="4"/>
                  </a:cubicBezTo>
                  <a:cubicBezTo>
                    <a:pt x="2" y="0"/>
                    <a:pt x="7" y="3"/>
                    <a:pt x="11"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6" name="Freeform 15"/>
            <p:cNvSpPr/>
            <p:nvPr/>
          </p:nvSpPr>
          <p:spPr bwMode="auto">
            <a:xfrm>
              <a:off x="8846727" y="1246037"/>
              <a:ext cx="104775" cy="60325"/>
            </a:xfrm>
            <a:custGeom>
              <a:avLst/>
              <a:gdLst>
                <a:gd name="T0" fmla="*/ 47 w 28"/>
                <a:gd name="T1" fmla="*/ 10 h 16"/>
                <a:gd name="T2" fmla="*/ 54 w 28"/>
                <a:gd name="T3" fmla="*/ 21 h 16"/>
                <a:gd name="T4" fmla="*/ 64 w 28"/>
                <a:gd name="T5" fmla="*/ 36 h 16"/>
                <a:gd name="T6" fmla="*/ 54 w 28"/>
                <a:gd name="T7" fmla="*/ 36 h 16"/>
                <a:gd name="T8" fmla="*/ 54 w 28"/>
                <a:gd name="T9" fmla="*/ 31 h 16"/>
                <a:gd name="T10" fmla="*/ 50 w 28"/>
                <a:gd name="T11" fmla="*/ 29 h 16"/>
                <a:gd name="T12" fmla="*/ 14 w 28"/>
                <a:gd name="T13" fmla="*/ 24 h 16"/>
                <a:gd name="T14" fmla="*/ 21 w 28"/>
                <a:gd name="T15" fmla="*/ 19 h 16"/>
                <a:gd name="T16" fmla="*/ 17 w 28"/>
                <a:gd name="T17" fmla="*/ 14 h 16"/>
                <a:gd name="T18" fmla="*/ 0 w 28"/>
                <a:gd name="T19" fmla="*/ 5 h 16"/>
                <a:gd name="T20" fmla="*/ 21 w 28"/>
                <a:gd name="T21" fmla="*/ 5 h 16"/>
                <a:gd name="T22" fmla="*/ 26 w 28"/>
                <a:gd name="T23" fmla="*/ 10 h 16"/>
                <a:gd name="T24" fmla="*/ 38 w 28"/>
                <a:gd name="T25" fmla="*/ 10 h 16"/>
                <a:gd name="T26" fmla="*/ 47 w 28"/>
                <a:gd name="T27" fmla="*/ 1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 h="16">
                  <a:moveTo>
                    <a:pt x="20" y="4"/>
                  </a:moveTo>
                  <a:cubicBezTo>
                    <a:pt x="21" y="6"/>
                    <a:pt x="22" y="7"/>
                    <a:pt x="23" y="9"/>
                  </a:cubicBezTo>
                  <a:cubicBezTo>
                    <a:pt x="24" y="11"/>
                    <a:pt x="28" y="12"/>
                    <a:pt x="27" y="15"/>
                  </a:cubicBezTo>
                  <a:cubicBezTo>
                    <a:pt x="26" y="15"/>
                    <a:pt x="24" y="16"/>
                    <a:pt x="23" y="15"/>
                  </a:cubicBezTo>
                  <a:cubicBezTo>
                    <a:pt x="23" y="15"/>
                    <a:pt x="24" y="13"/>
                    <a:pt x="23" y="13"/>
                  </a:cubicBezTo>
                  <a:cubicBezTo>
                    <a:pt x="23" y="12"/>
                    <a:pt x="20" y="15"/>
                    <a:pt x="21" y="12"/>
                  </a:cubicBezTo>
                  <a:cubicBezTo>
                    <a:pt x="14" y="11"/>
                    <a:pt x="9" y="11"/>
                    <a:pt x="6" y="10"/>
                  </a:cubicBezTo>
                  <a:cubicBezTo>
                    <a:pt x="5" y="8"/>
                    <a:pt x="7" y="8"/>
                    <a:pt x="9" y="8"/>
                  </a:cubicBezTo>
                  <a:cubicBezTo>
                    <a:pt x="9" y="7"/>
                    <a:pt x="7" y="7"/>
                    <a:pt x="7" y="6"/>
                  </a:cubicBezTo>
                  <a:cubicBezTo>
                    <a:pt x="2" y="4"/>
                    <a:pt x="0" y="7"/>
                    <a:pt x="0" y="2"/>
                  </a:cubicBezTo>
                  <a:cubicBezTo>
                    <a:pt x="2" y="0"/>
                    <a:pt x="6" y="1"/>
                    <a:pt x="9" y="2"/>
                  </a:cubicBezTo>
                  <a:cubicBezTo>
                    <a:pt x="11" y="3"/>
                    <a:pt x="11" y="2"/>
                    <a:pt x="11" y="4"/>
                  </a:cubicBezTo>
                  <a:cubicBezTo>
                    <a:pt x="13" y="6"/>
                    <a:pt x="16" y="1"/>
                    <a:pt x="16" y="4"/>
                  </a:cubicBezTo>
                  <a:cubicBezTo>
                    <a:pt x="16" y="6"/>
                    <a:pt x="20" y="6"/>
                    <a:pt x="2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7" name="Freeform 16"/>
            <p:cNvSpPr/>
            <p:nvPr/>
          </p:nvSpPr>
          <p:spPr bwMode="auto">
            <a:xfrm>
              <a:off x="5866163" y="1246907"/>
              <a:ext cx="104775" cy="52387"/>
            </a:xfrm>
            <a:custGeom>
              <a:avLst/>
              <a:gdLst>
                <a:gd name="T0" fmla="*/ 28 w 28"/>
                <a:gd name="T1" fmla="*/ 0 h 14"/>
                <a:gd name="T2" fmla="*/ 38 w 28"/>
                <a:gd name="T3" fmla="*/ 7 h 14"/>
                <a:gd name="T4" fmla="*/ 40 w 28"/>
                <a:gd name="T5" fmla="*/ 2 h 14"/>
                <a:gd name="T6" fmla="*/ 47 w 28"/>
                <a:gd name="T7" fmla="*/ 7 h 14"/>
                <a:gd name="T8" fmla="*/ 52 w 28"/>
                <a:gd name="T9" fmla="*/ 7 h 14"/>
                <a:gd name="T10" fmla="*/ 52 w 28"/>
                <a:gd name="T11" fmla="*/ 12 h 14"/>
                <a:gd name="T12" fmla="*/ 64 w 28"/>
                <a:gd name="T13" fmla="*/ 14 h 14"/>
                <a:gd name="T14" fmla="*/ 45 w 28"/>
                <a:gd name="T15" fmla="*/ 19 h 14"/>
                <a:gd name="T16" fmla="*/ 40 w 28"/>
                <a:gd name="T17" fmla="*/ 26 h 14"/>
                <a:gd name="T18" fmla="*/ 17 w 28"/>
                <a:gd name="T19" fmla="*/ 26 h 14"/>
                <a:gd name="T20" fmla="*/ 14 w 28"/>
                <a:gd name="T21" fmla="*/ 31 h 14"/>
                <a:gd name="T22" fmla="*/ 2 w 28"/>
                <a:gd name="T23" fmla="*/ 28 h 14"/>
                <a:gd name="T24" fmla="*/ 2 w 28"/>
                <a:gd name="T25" fmla="*/ 19 h 14"/>
                <a:gd name="T26" fmla="*/ 7 w 28"/>
                <a:gd name="T27" fmla="*/ 19 h 14"/>
                <a:gd name="T28" fmla="*/ 9 w 28"/>
                <a:gd name="T29" fmla="*/ 12 h 14"/>
                <a:gd name="T30" fmla="*/ 17 w 28"/>
                <a:gd name="T31" fmla="*/ 12 h 14"/>
                <a:gd name="T32" fmla="*/ 28 w 28"/>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 h="14">
                  <a:moveTo>
                    <a:pt x="12" y="0"/>
                  </a:moveTo>
                  <a:cubicBezTo>
                    <a:pt x="12" y="2"/>
                    <a:pt x="17" y="0"/>
                    <a:pt x="16" y="3"/>
                  </a:cubicBezTo>
                  <a:cubicBezTo>
                    <a:pt x="17" y="4"/>
                    <a:pt x="17" y="1"/>
                    <a:pt x="17" y="1"/>
                  </a:cubicBezTo>
                  <a:cubicBezTo>
                    <a:pt x="19" y="1"/>
                    <a:pt x="19" y="3"/>
                    <a:pt x="20" y="3"/>
                  </a:cubicBezTo>
                  <a:cubicBezTo>
                    <a:pt x="20" y="4"/>
                    <a:pt x="22" y="3"/>
                    <a:pt x="22" y="3"/>
                  </a:cubicBezTo>
                  <a:cubicBezTo>
                    <a:pt x="22" y="4"/>
                    <a:pt x="22" y="5"/>
                    <a:pt x="22" y="5"/>
                  </a:cubicBezTo>
                  <a:cubicBezTo>
                    <a:pt x="24" y="5"/>
                    <a:pt x="27" y="4"/>
                    <a:pt x="27" y="6"/>
                  </a:cubicBezTo>
                  <a:cubicBezTo>
                    <a:pt x="28" y="10"/>
                    <a:pt x="21" y="7"/>
                    <a:pt x="19" y="8"/>
                  </a:cubicBezTo>
                  <a:cubicBezTo>
                    <a:pt x="17" y="8"/>
                    <a:pt x="18" y="10"/>
                    <a:pt x="17" y="11"/>
                  </a:cubicBezTo>
                  <a:cubicBezTo>
                    <a:pt x="15" y="12"/>
                    <a:pt x="8" y="11"/>
                    <a:pt x="7" y="11"/>
                  </a:cubicBezTo>
                  <a:cubicBezTo>
                    <a:pt x="6" y="11"/>
                    <a:pt x="6" y="12"/>
                    <a:pt x="6" y="13"/>
                  </a:cubicBezTo>
                  <a:cubicBezTo>
                    <a:pt x="3" y="11"/>
                    <a:pt x="3" y="14"/>
                    <a:pt x="1" y="12"/>
                  </a:cubicBezTo>
                  <a:cubicBezTo>
                    <a:pt x="1" y="11"/>
                    <a:pt x="0" y="9"/>
                    <a:pt x="1" y="8"/>
                  </a:cubicBezTo>
                  <a:cubicBezTo>
                    <a:pt x="1" y="8"/>
                    <a:pt x="3" y="9"/>
                    <a:pt x="3" y="8"/>
                  </a:cubicBezTo>
                  <a:cubicBezTo>
                    <a:pt x="4" y="7"/>
                    <a:pt x="4" y="5"/>
                    <a:pt x="4" y="5"/>
                  </a:cubicBezTo>
                  <a:cubicBezTo>
                    <a:pt x="5" y="4"/>
                    <a:pt x="6" y="5"/>
                    <a:pt x="7" y="5"/>
                  </a:cubicBezTo>
                  <a:cubicBezTo>
                    <a:pt x="8" y="3"/>
                    <a:pt x="10" y="2"/>
                    <a:pt x="1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8" name="Freeform 17"/>
            <p:cNvSpPr/>
            <p:nvPr/>
          </p:nvSpPr>
          <p:spPr bwMode="auto">
            <a:xfrm>
              <a:off x="8662577" y="1287312"/>
              <a:ext cx="19050" cy="30162"/>
            </a:xfrm>
            <a:custGeom>
              <a:avLst/>
              <a:gdLst>
                <a:gd name="T0" fmla="*/ 12 w 5"/>
                <a:gd name="T1" fmla="*/ 10 h 8"/>
                <a:gd name="T2" fmla="*/ 12 w 5"/>
                <a:gd name="T3" fmla="*/ 10 h 8"/>
                <a:gd name="T4" fmla="*/ 0 60000 65536"/>
                <a:gd name="T5" fmla="*/ 0 60000 65536"/>
              </a:gdLst>
              <a:ahLst/>
              <a:cxnLst>
                <a:cxn ang="T4">
                  <a:pos x="T0" y="T1"/>
                </a:cxn>
                <a:cxn ang="T5">
                  <a:pos x="T2" y="T3"/>
                </a:cxn>
              </a:cxnLst>
              <a:rect l="0" t="0" r="r" b="b"/>
              <a:pathLst>
                <a:path w="5" h="8">
                  <a:moveTo>
                    <a:pt x="5" y="4"/>
                  </a:moveTo>
                  <a:cubicBezTo>
                    <a:pt x="2" y="8"/>
                    <a:pt x="0" y="0"/>
                    <a:pt x="5"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9" name="Freeform 18"/>
            <p:cNvSpPr/>
            <p:nvPr/>
          </p:nvSpPr>
          <p:spPr bwMode="auto">
            <a:xfrm>
              <a:off x="8703852" y="1290487"/>
              <a:ext cx="55563" cy="38100"/>
            </a:xfrm>
            <a:custGeom>
              <a:avLst/>
              <a:gdLst>
                <a:gd name="T0" fmla="*/ 33 w 15"/>
                <a:gd name="T1" fmla="*/ 7 h 10"/>
                <a:gd name="T2" fmla="*/ 9 w 15"/>
                <a:gd name="T3" fmla="*/ 22 h 10"/>
                <a:gd name="T4" fmla="*/ 0 w 15"/>
                <a:gd name="T5" fmla="*/ 12 h 10"/>
                <a:gd name="T6" fmla="*/ 16 w 15"/>
                <a:gd name="T7" fmla="*/ 7 h 10"/>
                <a:gd name="T8" fmla="*/ 33 w 15"/>
                <a:gd name="T9" fmla="*/ 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0">
                  <a:moveTo>
                    <a:pt x="14" y="3"/>
                  </a:moveTo>
                  <a:cubicBezTo>
                    <a:pt x="15" y="10"/>
                    <a:pt x="6" y="6"/>
                    <a:pt x="4" y="9"/>
                  </a:cubicBezTo>
                  <a:cubicBezTo>
                    <a:pt x="1" y="9"/>
                    <a:pt x="3" y="5"/>
                    <a:pt x="0" y="5"/>
                  </a:cubicBezTo>
                  <a:cubicBezTo>
                    <a:pt x="0" y="2"/>
                    <a:pt x="7" y="7"/>
                    <a:pt x="7" y="3"/>
                  </a:cubicBezTo>
                  <a:cubicBezTo>
                    <a:pt x="7" y="0"/>
                    <a:pt x="10" y="4"/>
                    <a:pt x="1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0" name="Freeform 19"/>
            <p:cNvSpPr/>
            <p:nvPr/>
          </p:nvSpPr>
          <p:spPr bwMode="auto">
            <a:xfrm>
              <a:off x="9018177" y="1298424"/>
              <a:ext cx="49213" cy="25400"/>
            </a:xfrm>
            <a:custGeom>
              <a:avLst/>
              <a:gdLst>
                <a:gd name="T0" fmla="*/ 26 w 13"/>
                <a:gd name="T1" fmla="*/ 5 h 7"/>
                <a:gd name="T2" fmla="*/ 26 w 13"/>
                <a:gd name="T3" fmla="*/ 11 h 7"/>
                <a:gd name="T4" fmla="*/ 19 w 13"/>
                <a:gd name="T5" fmla="*/ 14 h 7"/>
                <a:gd name="T6" fmla="*/ 17 w 13"/>
                <a:gd name="T7" fmla="*/ 16 h 7"/>
                <a:gd name="T8" fmla="*/ 7 w 13"/>
                <a:gd name="T9" fmla="*/ 14 h 7"/>
                <a:gd name="T10" fmla="*/ 5 w 13"/>
                <a:gd name="T11" fmla="*/ 16 h 7"/>
                <a:gd name="T12" fmla="*/ 2 w 13"/>
                <a:gd name="T13" fmla="*/ 14 h 7"/>
                <a:gd name="T14" fmla="*/ 26 w 13"/>
                <a:gd name="T15" fmla="*/ 5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7">
                  <a:moveTo>
                    <a:pt x="11" y="2"/>
                  </a:moveTo>
                  <a:cubicBezTo>
                    <a:pt x="13" y="3"/>
                    <a:pt x="12" y="4"/>
                    <a:pt x="11" y="5"/>
                  </a:cubicBezTo>
                  <a:cubicBezTo>
                    <a:pt x="10" y="5"/>
                    <a:pt x="9" y="5"/>
                    <a:pt x="8" y="6"/>
                  </a:cubicBezTo>
                  <a:cubicBezTo>
                    <a:pt x="7" y="6"/>
                    <a:pt x="7" y="7"/>
                    <a:pt x="7" y="7"/>
                  </a:cubicBezTo>
                  <a:cubicBezTo>
                    <a:pt x="6" y="7"/>
                    <a:pt x="5" y="6"/>
                    <a:pt x="3" y="6"/>
                  </a:cubicBezTo>
                  <a:cubicBezTo>
                    <a:pt x="3" y="6"/>
                    <a:pt x="3" y="7"/>
                    <a:pt x="2" y="7"/>
                  </a:cubicBezTo>
                  <a:cubicBezTo>
                    <a:pt x="1" y="7"/>
                    <a:pt x="1" y="7"/>
                    <a:pt x="1" y="6"/>
                  </a:cubicBezTo>
                  <a:cubicBezTo>
                    <a:pt x="0" y="0"/>
                    <a:pt x="10" y="6"/>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1" name="Freeform 20"/>
            <p:cNvSpPr/>
            <p:nvPr/>
          </p:nvSpPr>
          <p:spPr bwMode="auto">
            <a:xfrm>
              <a:off x="8830852" y="1309537"/>
              <a:ext cx="30163" cy="14287"/>
            </a:xfrm>
            <a:custGeom>
              <a:avLst/>
              <a:gdLst>
                <a:gd name="T0" fmla="*/ 0 w 8"/>
                <a:gd name="T1" fmla="*/ 7 h 4"/>
                <a:gd name="T2" fmla="*/ 14 w 8"/>
                <a:gd name="T3" fmla="*/ 9 h 4"/>
                <a:gd name="T4" fmla="*/ 0 w 8"/>
                <a:gd name="T5" fmla="*/ 7 h 4"/>
                <a:gd name="T6" fmla="*/ 0 60000 65536"/>
                <a:gd name="T7" fmla="*/ 0 60000 65536"/>
                <a:gd name="T8" fmla="*/ 0 60000 65536"/>
              </a:gdLst>
              <a:ahLst/>
              <a:cxnLst>
                <a:cxn ang="T6">
                  <a:pos x="T0" y="T1"/>
                </a:cxn>
                <a:cxn ang="T7">
                  <a:pos x="T2" y="T3"/>
                </a:cxn>
                <a:cxn ang="T8">
                  <a:pos x="T4" y="T5"/>
                </a:cxn>
              </a:cxnLst>
              <a:rect l="0" t="0" r="r" b="b"/>
              <a:pathLst>
                <a:path w="8" h="4">
                  <a:moveTo>
                    <a:pt x="0" y="3"/>
                  </a:moveTo>
                  <a:cubicBezTo>
                    <a:pt x="0" y="1"/>
                    <a:pt x="8" y="0"/>
                    <a:pt x="6" y="4"/>
                  </a:cubicBezTo>
                  <a:cubicBezTo>
                    <a:pt x="3" y="2"/>
                    <a:pt x="4" y="4"/>
                    <a:pt x="0"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2" name="Freeform 21"/>
            <p:cNvSpPr/>
            <p:nvPr/>
          </p:nvSpPr>
          <p:spPr bwMode="auto">
            <a:xfrm>
              <a:off x="9108664" y="1312712"/>
              <a:ext cx="14288" cy="15875"/>
            </a:xfrm>
            <a:custGeom>
              <a:avLst/>
              <a:gdLst>
                <a:gd name="T0" fmla="*/ 0 w 4"/>
                <a:gd name="T1" fmla="*/ 3 h 4"/>
                <a:gd name="T2" fmla="*/ 9 w 4"/>
                <a:gd name="T3" fmla="*/ 10 h 4"/>
                <a:gd name="T4" fmla="*/ 0 w 4"/>
                <a:gd name="T5" fmla="*/ 10 h 4"/>
                <a:gd name="T6" fmla="*/ 0 w 4"/>
                <a:gd name="T7" fmla="*/ 3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4">
                  <a:moveTo>
                    <a:pt x="0" y="1"/>
                  </a:moveTo>
                  <a:cubicBezTo>
                    <a:pt x="3" y="0"/>
                    <a:pt x="4" y="2"/>
                    <a:pt x="4" y="4"/>
                  </a:cubicBezTo>
                  <a:cubicBezTo>
                    <a:pt x="3" y="4"/>
                    <a:pt x="2" y="4"/>
                    <a:pt x="0" y="4"/>
                  </a:cubicBezTo>
                  <a:cubicBezTo>
                    <a:pt x="0" y="3"/>
                    <a:pt x="0" y="2"/>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3" name="Freeform 22"/>
            <p:cNvSpPr/>
            <p:nvPr/>
          </p:nvSpPr>
          <p:spPr bwMode="auto">
            <a:xfrm>
              <a:off x="8992777" y="1334937"/>
              <a:ext cx="311150" cy="98425"/>
            </a:xfrm>
            <a:custGeom>
              <a:avLst/>
              <a:gdLst>
                <a:gd name="T0" fmla="*/ 196 w 83"/>
                <a:gd name="T1" fmla="*/ 36 h 26"/>
                <a:gd name="T2" fmla="*/ 196 w 83"/>
                <a:gd name="T3" fmla="*/ 48 h 26"/>
                <a:gd name="T4" fmla="*/ 189 w 83"/>
                <a:gd name="T5" fmla="*/ 55 h 26"/>
                <a:gd name="T6" fmla="*/ 153 w 83"/>
                <a:gd name="T7" fmla="*/ 55 h 26"/>
                <a:gd name="T8" fmla="*/ 144 w 83"/>
                <a:gd name="T9" fmla="*/ 60 h 26"/>
                <a:gd name="T10" fmla="*/ 135 w 83"/>
                <a:gd name="T11" fmla="*/ 57 h 26"/>
                <a:gd name="T12" fmla="*/ 132 w 83"/>
                <a:gd name="T13" fmla="*/ 60 h 26"/>
                <a:gd name="T14" fmla="*/ 120 w 83"/>
                <a:gd name="T15" fmla="*/ 60 h 26"/>
                <a:gd name="T16" fmla="*/ 120 w 83"/>
                <a:gd name="T17" fmla="*/ 57 h 26"/>
                <a:gd name="T18" fmla="*/ 116 w 83"/>
                <a:gd name="T19" fmla="*/ 60 h 26"/>
                <a:gd name="T20" fmla="*/ 104 w 83"/>
                <a:gd name="T21" fmla="*/ 55 h 26"/>
                <a:gd name="T22" fmla="*/ 64 w 83"/>
                <a:gd name="T23" fmla="*/ 55 h 26"/>
                <a:gd name="T24" fmla="*/ 66 w 83"/>
                <a:gd name="T25" fmla="*/ 48 h 26"/>
                <a:gd name="T26" fmla="*/ 59 w 83"/>
                <a:gd name="T27" fmla="*/ 45 h 26"/>
                <a:gd name="T28" fmla="*/ 54 w 83"/>
                <a:gd name="T29" fmla="*/ 36 h 26"/>
                <a:gd name="T30" fmla="*/ 59 w 83"/>
                <a:gd name="T31" fmla="*/ 29 h 26"/>
                <a:gd name="T32" fmla="*/ 54 w 83"/>
                <a:gd name="T33" fmla="*/ 19 h 26"/>
                <a:gd name="T34" fmla="*/ 28 w 83"/>
                <a:gd name="T35" fmla="*/ 21 h 26"/>
                <a:gd name="T36" fmla="*/ 24 w 83"/>
                <a:gd name="T37" fmla="*/ 14 h 26"/>
                <a:gd name="T38" fmla="*/ 19 w 83"/>
                <a:gd name="T39" fmla="*/ 12 h 26"/>
                <a:gd name="T40" fmla="*/ 7 w 83"/>
                <a:gd name="T41" fmla="*/ 14 h 26"/>
                <a:gd name="T42" fmla="*/ 2 w 83"/>
                <a:gd name="T43" fmla="*/ 5 h 26"/>
                <a:gd name="T44" fmla="*/ 33 w 83"/>
                <a:gd name="T45" fmla="*/ 0 h 26"/>
                <a:gd name="T46" fmla="*/ 38 w 83"/>
                <a:gd name="T47" fmla="*/ 5 h 26"/>
                <a:gd name="T48" fmla="*/ 38 w 83"/>
                <a:gd name="T49" fmla="*/ 10 h 26"/>
                <a:gd name="T50" fmla="*/ 47 w 83"/>
                <a:gd name="T51" fmla="*/ 14 h 26"/>
                <a:gd name="T52" fmla="*/ 71 w 83"/>
                <a:gd name="T53" fmla="*/ 14 h 26"/>
                <a:gd name="T54" fmla="*/ 71 w 83"/>
                <a:gd name="T55" fmla="*/ 29 h 26"/>
                <a:gd name="T56" fmla="*/ 90 w 83"/>
                <a:gd name="T57" fmla="*/ 31 h 26"/>
                <a:gd name="T58" fmla="*/ 90 w 83"/>
                <a:gd name="T59" fmla="*/ 38 h 26"/>
                <a:gd name="T60" fmla="*/ 97 w 83"/>
                <a:gd name="T61" fmla="*/ 36 h 26"/>
                <a:gd name="T62" fmla="*/ 130 w 83"/>
                <a:gd name="T63" fmla="*/ 36 h 26"/>
                <a:gd name="T64" fmla="*/ 135 w 83"/>
                <a:gd name="T65" fmla="*/ 38 h 26"/>
                <a:gd name="T66" fmla="*/ 144 w 83"/>
                <a:gd name="T67" fmla="*/ 31 h 26"/>
                <a:gd name="T68" fmla="*/ 151 w 83"/>
                <a:gd name="T69" fmla="*/ 31 h 26"/>
                <a:gd name="T70" fmla="*/ 196 w 83"/>
                <a:gd name="T71" fmla="*/ 36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 h="26">
                  <a:moveTo>
                    <a:pt x="83" y="15"/>
                  </a:moveTo>
                  <a:cubicBezTo>
                    <a:pt x="83" y="17"/>
                    <a:pt x="83" y="19"/>
                    <a:pt x="83" y="20"/>
                  </a:cubicBezTo>
                  <a:cubicBezTo>
                    <a:pt x="81" y="20"/>
                    <a:pt x="80" y="21"/>
                    <a:pt x="80" y="23"/>
                  </a:cubicBezTo>
                  <a:cubicBezTo>
                    <a:pt x="74" y="23"/>
                    <a:pt x="70" y="22"/>
                    <a:pt x="65" y="23"/>
                  </a:cubicBezTo>
                  <a:cubicBezTo>
                    <a:pt x="64" y="23"/>
                    <a:pt x="62" y="25"/>
                    <a:pt x="61" y="25"/>
                  </a:cubicBezTo>
                  <a:cubicBezTo>
                    <a:pt x="59" y="26"/>
                    <a:pt x="59" y="24"/>
                    <a:pt x="57" y="24"/>
                  </a:cubicBezTo>
                  <a:cubicBezTo>
                    <a:pt x="58" y="24"/>
                    <a:pt x="56" y="25"/>
                    <a:pt x="56" y="25"/>
                  </a:cubicBezTo>
                  <a:cubicBezTo>
                    <a:pt x="56" y="25"/>
                    <a:pt x="52" y="25"/>
                    <a:pt x="51" y="25"/>
                  </a:cubicBezTo>
                  <a:cubicBezTo>
                    <a:pt x="51" y="25"/>
                    <a:pt x="51" y="24"/>
                    <a:pt x="51" y="24"/>
                  </a:cubicBezTo>
                  <a:cubicBezTo>
                    <a:pt x="50" y="24"/>
                    <a:pt x="49" y="25"/>
                    <a:pt x="49" y="25"/>
                  </a:cubicBezTo>
                  <a:cubicBezTo>
                    <a:pt x="46" y="25"/>
                    <a:pt x="46" y="23"/>
                    <a:pt x="44" y="23"/>
                  </a:cubicBezTo>
                  <a:cubicBezTo>
                    <a:pt x="39" y="23"/>
                    <a:pt x="34" y="26"/>
                    <a:pt x="27" y="23"/>
                  </a:cubicBezTo>
                  <a:cubicBezTo>
                    <a:pt x="27" y="22"/>
                    <a:pt x="28" y="22"/>
                    <a:pt x="28" y="20"/>
                  </a:cubicBezTo>
                  <a:cubicBezTo>
                    <a:pt x="27" y="19"/>
                    <a:pt x="26" y="20"/>
                    <a:pt x="25" y="19"/>
                  </a:cubicBezTo>
                  <a:cubicBezTo>
                    <a:pt x="24" y="18"/>
                    <a:pt x="26" y="15"/>
                    <a:pt x="23" y="15"/>
                  </a:cubicBezTo>
                  <a:cubicBezTo>
                    <a:pt x="23" y="13"/>
                    <a:pt x="25" y="14"/>
                    <a:pt x="25" y="12"/>
                  </a:cubicBezTo>
                  <a:cubicBezTo>
                    <a:pt x="25" y="10"/>
                    <a:pt x="22" y="11"/>
                    <a:pt x="23" y="8"/>
                  </a:cubicBezTo>
                  <a:cubicBezTo>
                    <a:pt x="21" y="9"/>
                    <a:pt x="16" y="8"/>
                    <a:pt x="12" y="9"/>
                  </a:cubicBezTo>
                  <a:cubicBezTo>
                    <a:pt x="10" y="10"/>
                    <a:pt x="11" y="7"/>
                    <a:pt x="10" y="6"/>
                  </a:cubicBezTo>
                  <a:cubicBezTo>
                    <a:pt x="9" y="6"/>
                    <a:pt x="7" y="7"/>
                    <a:pt x="8" y="5"/>
                  </a:cubicBezTo>
                  <a:cubicBezTo>
                    <a:pt x="7" y="6"/>
                    <a:pt x="5" y="6"/>
                    <a:pt x="3" y="6"/>
                  </a:cubicBezTo>
                  <a:cubicBezTo>
                    <a:pt x="7" y="3"/>
                    <a:pt x="0" y="6"/>
                    <a:pt x="1" y="2"/>
                  </a:cubicBezTo>
                  <a:cubicBezTo>
                    <a:pt x="6" y="2"/>
                    <a:pt x="10" y="1"/>
                    <a:pt x="14" y="0"/>
                  </a:cubicBezTo>
                  <a:cubicBezTo>
                    <a:pt x="13" y="2"/>
                    <a:pt x="16" y="1"/>
                    <a:pt x="16" y="2"/>
                  </a:cubicBezTo>
                  <a:cubicBezTo>
                    <a:pt x="16" y="2"/>
                    <a:pt x="16" y="4"/>
                    <a:pt x="16" y="4"/>
                  </a:cubicBezTo>
                  <a:cubicBezTo>
                    <a:pt x="17" y="5"/>
                    <a:pt x="21" y="3"/>
                    <a:pt x="20" y="6"/>
                  </a:cubicBezTo>
                  <a:cubicBezTo>
                    <a:pt x="23" y="3"/>
                    <a:pt x="26" y="7"/>
                    <a:pt x="30" y="6"/>
                  </a:cubicBezTo>
                  <a:cubicBezTo>
                    <a:pt x="29" y="10"/>
                    <a:pt x="32" y="10"/>
                    <a:pt x="30" y="12"/>
                  </a:cubicBezTo>
                  <a:cubicBezTo>
                    <a:pt x="32" y="13"/>
                    <a:pt x="35" y="12"/>
                    <a:pt x="38" y="13"/>
                  </a:cubicBezTo>
                  <a:cubicBezTo>
                    <a:pt x="39" y="14"/>
                    <a:pt x="33" y="16"/>
                    <a:pt x="38" y="16"/>
                  </a:cubicBezTo>
                  <a:cubicBezTo>
                    <a:pt x="39" y="16"/>
                    <a:pt x="40" y="15"/>
                    <a:pt x="41" y="15"/>
                  </a:cubicBezTo>
                  <a:cubicBezTo>
                    <a:pt x="44" y="14"/>
                    <a:pt x="50" y="14"/>
                    <a:pt x="55" y="15"/>
                  </a:cubicBezTo>
                  <a:cubicBezTo>
                    <a:pt x="56" y="15"/>
                    <a:pt x="58" y="16"/>
                    <a:pt x="57" y="16"/>
                  </a:cubicBezTo>
                  <a:cubicBezTo>
                    <a:pt x="60" y="16"/>
                    <a:pt x="55" y="14"/>
                    <a:pt x="61" y="13"/>
                  </a:cubicBezTo>
                  <a:cubicBezTo>
                    <a:pt x="62" y="13"/>
                    <a:pt x="63" y="14"/>
                    <a:pt x="64" y="13"/>
                  </a:cubicBezTo>
                  <a:cubicBezTo>
                    <a:pt x="69" y="13"/>
                    <a:pt x="76" y="13"/>
                    <a:pt x="83" y="1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4" name="Freeform 23"/>
            <p:cNvSpPr/>
            <p:nvPr/>
          </p:nvSpPr>
          <p:spPr bwMode="auto">
            <a:xfrm>
              <a:off x="4999388" y="1332632"/>
              <a:ext cx="319088" cy="225425"/>
            </a:xfrm>
            <a:custGeom>
              <a:avLst/>
              <a:gdLst>
                <a:gd name="T0" fmla="*/ 163 w 85"/>
                <a:gd name="T1" fmla="*/ 5 h 60"/>
                <a:gd name="T2" fmla="*/ 199 w 85"/>
                <a:gd name="T3" fmla="*/ 0 h 60"/>
                <a:gd name="T4" fmla="*/ 194 w 85"/>
                <a:gd name="T5" fmla="*/ 14 h 60"/>
                <a:gd name="T6" fmla="*/ 158 w 85"/>
                <a:gd name="T7" fmla="*/ 21 h 60"/>
                <a:gd name="T8" fmla="*/ 154 w 85"/>
                <a:gd name="T9" fmla="*/ 26 h 60"/>
                <a:gd name="T10" fmla="*/ 147 w 85"/>
                <a:gd name="T11" fmla="*/ 26 h 60"/>
                <a:gd name="T12" fmla="*/ 142 w 85"/>
                <a:gd name="T13" fmla="*/ 31 h 60"/>
                <a:gd name="T14" fmla="*/ 137 w 85"/>
                <a:gd name="T15" fmla="*/ 28 h 60"/>
                <a:gd name="T16" fmla="*/ 125 w 85"/>
                <a:gd name="T17" fmla="*/ 31 h 60"/>
                <a:gd name="T18" fmla="*/ 114 w 85"/>
                <a:gd name="T19" fmla="*/ 36 h 60"/>
                <a:gd name="T20" fmla="*/ 111 w 85"/>
                <a:gd name="T21" fmla="*/ 40 h 60"/>
                <a:gd name="T22" fmla="*/ 97 w 85"/>
                <a:gd name="T23" fmla="*/ 47 h 60"/>
                <a:gd name="T24" fmla="*/ 90 w 85"/>
                <a:gd name="T25" fmla="*/ 54 h 60"/>
                <a:gd name="T26" fmla="*/ 83 w 85"/>
                <a:gd name="T27" fmla="*/ 59 h 60"/>
                <a:gd name="T28" fmla="*/ 80 w 85"/>
                <a:gd name="T29" fmla="*/ 66 h 60"/>
                <a:gd name="T30" fmla="*/ 66 w 85"/>
                <a:gd name="T31" fmla="*/ 71 h 60"/>
                <a:gd name="T32" fmla="*/ 64 w 85"/>
                <a:gd name="T33" fmla="*/ 73 h 60"/>
                <a:gd name="T34" fmla="*/ 52 w 85"/>
                <a:gd name="T35" fmla="*/ 78 h 60"/>
                <a:gd name="T36" fmla="*/ 47 w 85"/>
                <a:gd name="T37" fmla="*/ 90 h 60"/>
                <a:gd name="T38" fmla="*/ 50 w 85"/>
                <a:gd name="T39" fmla="*/ 107 h 60"/>
                <a:gd name="T40" fmla="*/ 43 w 85"/>
                <a:gd name="T41" fmla="*/ 114 h 60"/>
                <a:gd name="T42" fmla="*/ 47 w 85"/>
                <a:gd name="T43" fmla="*/ 123 h 60"/>
                <a:gd name="T44" fmla="*/ 45 w 85"/>
                <a:gd name="T45" fmla="*/ 125 h 60"/>
                <a:gd name="T46" fmla="*/ 47 w 85"/>
                <a:gd name="T47" fmla="*/ 130 h 60"/>
                <a:gd name="T48" fmla="*/ 50 w 85"/>
                <a:gd name="T49" fmla="*/ 125 h 60"/>
                <a:gd name="T50" fmla="*/ 59 w 85"/>
                <a:gd name="T51" fmla="*/ 133 h 60"/>
                <a:gd name="T52" fmla="*/ 57 w 85"/>
                <a:gd name="T53" fmla="*/ 142 h 60"/>
                <a:gd name="T54" fmla="*/ 31 w 85"/>
                <a:gd name="T55" fmla="*/ 142 h 60"/>
                <a:gd name="T56" fmla="*/ 33 w 85"/>
                <a:gd name="T57" fmla="*/ 137 h 60"/>
                <a:gd name="T58" fmla="*/ 26 w 85"/>
                <a:gd name="T59" fmla="*/ 135 h 60"/>
                <a:gd name="T60" fmla="*/ 19 w 85"/>
                <a:gd name="T61" fmla="*/ 130 h 60"/>
                <a:gd name="T62" fmla="*/ 14 w 85"/>
                <a:gd name="T63" fmla="*/ 130 h 60"/>
                <a:gd name="T64" fmla="*/ 5 w 85"/>
                <a:gd name="T65" fmla="*/ 130 h 60"/>
                <a:gd name="T66" fmla="*/ 2 w 85"/>
                <a:gd name="T67" fmla="*/ 109 h 60"/>
                <a:gd name="T68" fmla="*/ 17 w 85"/>
                <a:gd name="T69" fmla="*/ 104 h 60"/>
                <a:gd name="T70" fmla="*/ 14 w 85"/>
                <a:gd name="T71" fmla="*/ 102 h 60"/>
                <a:gd name="T72" fmla="*/ 17 w 85"/>
                <a:gd name="T73" fmla="*/ 95 h 60"/>
                <a:gd name="T74" fmla="*/ 31 w 85"/>
                <a:gd name="T75" fmla="*/ 90 h 60"/>
                <a:gd name="T76" fmla="*/ 31 w 85"/>
                <a:gd name="T77" fmla="*/ 78 h 60"/>
                <a:gd name="T78" fmla="*/ 38 w 85"/>
                <a:gd name="T79" fmla="*/ 76 h 60"/>
                <a:gd name="T80" fmla="*/ 45 w 85"/>
                <a:gd name="T81" fmla="*/ 69 h 60"/>
                <a:gd name="T82" fmla="*/ 45 w 85"/>
                <a:gd name="T83" fmla="*/ 54 h 60"/>
                <a:gd name="T84" fmla="*/ 66 w 85"/>
                <a:gd name="T85" fmla="*/ 45 h 60"/>
                <a:gd name="T86" fmla="*/ 69 w 85"/>
                <a:gd name="T87" fmla="*/ 40 h 60"/>
                <a:gd name="T88" fmla="*/ 73 w 85"/>
                <a:gd name="T89" fmla="*/ 43 h 60"/>
                <a:gd name="T90" fmla="*/ 78 w 85"/>
                <a:gd name="T91" fmla="*/ 38 h 60"/>
                <a:gd name="T92" fmla="*/ 80 w 85"/>
                <a:gd name="T93" fmla="*/ 31 h 60"/>
                <a:gd name="T94" fmla="*/ 95 w 85"/>
                <a:gd name="T95" fmla="*/ 28 h 60"/>
                <a:gd name="T96" fmla="*/ 111 w 85"/>
                <a:gd name="T97" fmla="*/ 26 h 60"/>
                <a:gd name="T98" fmla="*/ 114 w 85"/>
                <a:gd name="T99" fmla="*/ 24 h 60"/>
                <a:gd name="T100" fmla="*/ 121 w 85"/>
                <a:gd name="T101" fmla="*/ 26 h 60"/>
                <a:gd name="T102" fmla="*/ 123 w 85"/>
                <a:gd name="T103" fmla="*/ 21 h 60"/>
                <a:gd name="T104" fmla="*/ 125 w 85"/>
                <a:gd name="T105" fmla="*/ 21 h 60"/>
                <a:gd name="T106" fmla="*/ 144 w 85"/>
                <a:gd name="T107" fmla="*/ 19 h 60"/>
                <a:gd name="T108" fmla="*/ 151 w 85"/>
                <a:gd name="T109" fmla="*/ 14 h 60"/>
                <a:gd name="T110" fmla="*/ 154 w 85"/>
                <a:gd name="T111" fmla="*/ 12 h 60"/>
                <a:gd name="T112" fmla="*/ 163 w 85"/>
                <a:gd name="T113" fmla="*/ 5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 h="60">
                  <a:moveTo>
                    <a:pt x="69" y="2"/>
                  </a:moveTo>
                  <a:cubicBezTo>
                    <a:pt x="73" y="4"/>
                    <a:pt x="79" y="0"/>
                    <a:pt x="84" y="0"/>
                  </a:cubicBezTo>
                  <a:cubicBezTo>
                    <a:pt x="85" y="4"/>
                    <a:pt x="82" y="4"/>
                    <a:pt x="82" y="6"/>
                  </a:cubicBezTo>
                  <a:cubicBezTo>
                    <a:pt x="78" y="4"/>
                    <a:pt x="72" y="8"/>
                    <a:pt x="67" y="9"/>
                  </a:cubicBezTo>
                  <a:cubicBezTo>
                    <a:pt x="66" y="9"/>
                    <a:pt x="66" y="11"/>
                    <a:pt x="65" y="11"/>
                  </a:cubicBezTo>
                  <a:cubicBezTo>
                    <a:pt x="64" y="11"/>
                    <a:pt x="63" y="11"/>
                    <a:pt x="62" y="11"/>
                  </a:cubicBezTo>
                  <a:cubicBezTo>
                    <a:pt x="62" y="11"/>
                    <a:pt x="60" y="13"/>
                    <a:pt x="60" y="13"/>
                  </a:cubicBezTo>
                  <a:cubicBezTo>
                    <a:pt x="59" y="14"/>
                    <a:pt x="59" y="12"/>
                    <a:pt x="58" y="12"/>
                  </a:cubicBezTo>
                  <a:cubicBezTo>
                    <a:pt x="57" y="13"/>
                    <a:pt x="55" y="13"/>
                    <a:pt x="53" y="13"/>
                  </a:cubicBezTo>
                  <a:cubicBezTo>
                    <a:pt x="52" y="14"/>
                    <a:pt x="50" y="14"/>
                    <a:pt x="48" y="15"/>
                  </a:cubicBezTo>
                  <a:cubicBezTo>
                    <a:pt x="47" y="15"/>
                    <a:pt x="48" y="16"/>
                    <a:pt x="47" y="17"/>
                  </a:cubicBezTo>
                  <a:cubicBezTo>
                    <a:pt x="46" y="18"/>
                    <a:pt x="41" y="17"/>
                    <a:pt x="41" y="20"/>
                  </a:cubicBezTo>
                  <a:cubicBezTo>
                    <a:pt x="41" y="22"/>
                    <a:pt x="38" y="22"/>
                    <a:pt x="38" y="23"/>
                  </a:cubicBezTo>
                  <a:cubicBezTo>
                    <a:pt x="37" y="23"/>
                    <a:pt x="36" y="25"/>
                    <a:pt x="35" y="25"/>
                  </a:cubicBezTo>
                  <a:cubicBezTo>
                    <a:pt x="35" y="26"/>
                    <a:pt x="34" y="26"/>
                    <a:pt x="34" y="28"/>
                  </a:cubicBezTo>
                  <a:cubicBezTo>
                    <a:pt x="30" y="29"/>
                    <a:pt x="31" y="27"/>
                    <a:pt x="28" y="30"/>
                  </a:cubicBezTo>
                  <a:cubicBezTo>
                    <a:pt x="28" y="31"/>
                    <a:pt x="27" y="30"/>
                    <a:pt x="27" y="31"/>
                  </a:cubicBezTo>
                  <a:cubicBezTo>
                    <a:pt x="27" y="33"/>
                    <a:pt x="24" y="32"/>
                    <a:pt x="22" y="33"/>
                  </a:cubicBezTo>
                  <a:cubicBezTo>
                    <a:pt x="22" y="36"/>
                    <a:pt x="24" y="39"/>
                    <a:pt x="20" y="38"/>
                  </a:cubicBezTo>
                  <a:cubicBezTo>
                    <a:pt x="21" y="40"/>
                    <a:pt x="19" y="45"/>
                    <a:pt x="21" y="45"/>
                  </a:cubicBezTo>
                  <a:cubicBezTo>
                    <a:pt x="20" y="46"/>
                    <a:pt x="19" y="47"/>
                    <a:pt x="18" y="48"/>
                  </a:cubicBezTo>
                  <a:cubicBezTo>
                    <a:pt x="16" y="51"/>
                    <a:pt x="21" y="50"/>
                    <a:pt x="20" y="52"/>
                  </a:cubicBezTo>
                  <a:cubicBezTo>
                    <a:pt x="20" y="52"/>
                    <a:pt x="18" y="53"/>
                    <a:pt x="19" y="53"/>
                  </a:cubicBezTo>
                  <a:cubicBezTo>
                    <a:pt x="19" y="53"/>
                    <a:pt x="21" y="55"/>
                    <a:pt x="20" y="55"/>
                  </a:cubicBezTo>
                  <a:cubicBezTo>
                    <a:pt x="21" y="55"/>
                    <a:pt x="22" y="54"/>
                    <a:pt x="21" y="53"/>
                  </a:cubicBezTo>
                  <a:cubicBezTo>
                    <a:pt x="22" y="54"/>
                    <a:pt x="22" y="56"/>
                    <a:pt x="25" y="56"/>
                  </a:cubicBezTo>
                  <a:cubicBezTo>
                    <a:pt x="25" y="58"/>
                    <a:pt x="23" y="58"/>
                    <a:pt x="24" y="60"/>
                  </a:cubicBezTo>
                  <a:cubicBezTo>
                    <a:pt x="20" y="60"/>
                    <a:pt x="16" y="60"/>
                    <a:pt x="13" y="60"/>
                  </a:cubicBezTo>
                  <a:cubicBezTo>
                    <a:pt x="13" y="60"/>
                    <a:pt x="15" y="59"/>
                    <a:pt x="14" y="58"/>
                  </a:cubicBezTo>
                  <a:cubicBezTo>
                    <a:pt x="13" y="57"/>
                    <a:pt x="12" y="58"/>
                    <a:pt x="11" y="57"/>
                  </a:cubicBezTo>
                  <a:cubicBezTo>
                    <a:pt x="10" y="57"/>
                    <a:pt x="9" y="55"/>
                    <a:pt x="8" y="55"/>
                  </a:cubicBezTo>
                  <a:cubicBezTo>
                    <a:pt x="8" y="54"/>
                    <a:pt x="6" y="55"/>
                    <a:pt x="6" y="55"/>
                  </a:cubicBezTo>
                  <a:cubicBezTo>
                    <a:pt x="5" y="53"/>
                    <a:pt x="5" y="55"/>
                    <a:pt x="2" y="55"/>
                  </a:cubicBezTo>
                  <a:cubicBezTo>
                    <a:pt x="2" y="52"/>
                    <a:pt x="0" y="50"/>
                    <a:pt x="1" y="46"/>
                  </a:cubicBezTo>
                  <a:cubicBezTo>
                    <a:pt x="5" y="50"/>
                    <a:pt x="2" y="42"/>
                    <a:pt x="7" y="44"/>
                  </a:cubicBezTo>
                  <a:cubicBezTo>
                    <a:pt x="8" y="43"/>
                    <a:pt x="6" y="43"/>
                    <a:pt x="6" y="43"/>
                  </a:cubicBezTo>
                  <a:cubicBezTo>
                    <a:pt x="6" y="42"/>
                    <a:pt x="10" y="41"/>
                    <a:pt x="7" y="40"/>
                  </a:cubicBezTo>
                  <a:cubicBezTo>
                    <a:pt x="8" y="39"/>
                    <a:pt x="11" y="39"/>
                    <a:pt x="13" y="38"/>
                  </a:cubicBezTo>
                  <a:cubicBezTo>
                    <a:pt x="12" y="36"/>
                    <a:pt x="16" y="34"/>
                    <a:pt x="13" y="33"/>
                  </a:cubicBezTo>
                  <a:cubicBezTo>
                    <a:pt x="13" y="32"/>
                    <a:pt x="15" y="32"/>
                    <a:pt x="16" y="32"/>
                  </a:cubicBezTo>
                  <a:cubicBezTo>
                    <a:pt x="16" y="30"/>
                    <a:pt x="17" y="29"/>
                    <a:pt x="19" y="29"/>
                  </a:cubicBezTo>
                  <a:cubicBezTo>
                    <a:pt x="17" y="26"/>
                    <a:pt x="20" y="27"/>
                    <a:pt x="19" y="23"/>
                  </a:cubicBezTo>
                  <a:cubicBezTo>
                    <a:pt x="23" y="23"/>
                    <a:pt x="25" y="20"/>
                    <a:pt x="28" y="19"/>
                  </a:cubicBezTo>
                  <a:cubicBezTo>
                    <a:pt x="30" y="20"/>
                    <a:pt x="29" y="17"/>
                    <a:pt x="29" y="17"/>
                  </a:cubicBezTo>
                  <a:cubicBezTo>
                    <a:pt x="30" y="17"/>
                    <a:pt x="31" y="18"/>
                    <a:pt x="31" y="18"/>
                  </a:cubicBezTo>
                  <a:cubicBezTo>
                    <a:pt x="31" y="18"/>
                    <a:pt x="32" y="16"/>
                    <a:pt x="33" y="16"/>
                  </a:cubicBezTo>
                  <a:cubicBezTo>
                    <a:pt x="33" y="15"/>
                    <a:pt x="34" y="15"/>
                    <a:pt x="34" y="13"/>
                  </a:cubicBezTo>
                  <a:cubicBezTo>
                    <a:pt x="36" y="14"/>
                    <a:pt x="38" y="13"/>
                    <a:pt x="40" y="12"/>
                  </a:cubicBezTo>
                  <a:cubicBezTo>
                    <a:pt x="42" y="11"/>
                    <a:pt x="43" y="12"/>
                    <a:pt x="47" y="11"/>
                  </a:cubicBezTo>
                  <a:cubicBezTo>
                    <a:pt x="48" y="11"/>
                    <a:pt x="48" y="10"/>
                    <a:pt x="48" y="10"/>
                  </a:cubicBezTo>
                  <a:cubicBezTo>
                    <a:pt x="50" y="9"/>
                    <a:pt x="50" y="11"/>
                    <a:pt x="51" y="11"/>
                  </a:cubicBezTo>
                  <a:cubicBezTo>
                    <a:pt x="52" y="11"/>
                    <a:pt x="50" y="9"/>
                    <a:pt x="52" y="9"/>
                  </a:cubicBezTo>
                  <a:cubicBezTo>
                    <a:pt x="52" y="9"/>
                    <a:pt x="53" y="9"/>
                    <a:pt x="53" y="9"/>
                  </a:cubicBezTo>
                  <a:cubicBezTo>
                    <a:pt x="54" y="8"/>
                    <a:pt x="58" y="8"/>
                    <a:pt x="61" y="8"/>
                  </a:cubicBezTo>
                  <a:cubicBezTo>
                    <a:pt x="63" y="7"/>
                    <a:pt x="63" y="7"/>
                    <a:pt x="64" y="6"/>
                  </a:cubicBezTo>
                  <a:cubicBezTo>
                    <a:pt x="64" y="6"/>
                    <a:pt x="65" y="5"/>
                    <a:pt x="65" y="5"/>
                  </a:cubicBezTo>
                  <a:cubicBezTo>
                    <a:pt x="68" y="3"/>
                    <a:pt x="70" y="7"/>
                    <a:pt x="69"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5" name="Freeform 24"/>
            <p:cNvSpPr/>
            <p:nvPr/>
          </p:nvSpPr>
          <p:spPr bwMode="auto">
            <a:xfrm>
              <a:off x="8910227" y="1350812"/>
              <a:ext cx="33338" cy="11112"/>
            </a:xfrm>
            <a:custGeom>
              <a:avLst/>
              <a:gdLst>
                <a:gd name="T0" fmla="*/ 14 w 9"/>
                <a:gd name="T1" fmla="*/ 0 h 3"/>
                <a:gd name="T2" fmla="*/ 21 w 9"/>
                <a:gd name="T3" fmla="*/ 0 h 3"/>
                <a:gd name="T4" fmla="*/ 14 w 9"/>
                <a:gd name="T5" fmla="*/ 0 h 3"/>
                <a:gd name="T6" fmla="*/ 0 60000 65536"/>
                <a:gd name="T7" fmla="*/ 0 60000 65536"/>
                <a:gd name="T8" fmla="*/ 0 60000 65536"/>
              </a:gdLst>
              <a:ahLst/>
              <a:cxnLst>
                <a:cxn ang="T6">
                  <a:pos x="T0" y="T1"/>
                </a:cxn>
                <a:cxn ang="T7">
                  <a:pos x="T2" y="T3"/>
                </a:cxn>
                <a:cxn ang="T8">
                  <a:pos x="T4" y="T5"/>
                </a:cxn>
              </a:cxnLst>
              <a:rect l="0" t="0" r="r" b="b"/>
              <a:pathLst>
                <a:path w="9" h="3">
                  <a:moveTo>
                    <a:pt x="6" y="0"/>
                  </a:moveTo>
                  <a:cubicBezTo>
                    <a:pt x="7" y="0"/>
                    <a:pt x="8" y="0"/>
                    <a:pt x="9" y="0"/>
                  </a:cubicBezTo>
                  <a:cubicBezTo>
                    <a:pt x="9" y="3"/>
                    <a:pt x="0" y="0"/>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6" name="Freeform 25"/>
            <p:cNvSpPr/>
            <p:nvPr/>
          </p:nvSpPr>
          <p:spPr bwMode="auto">
            <a:xfrm>
              <a:off x="6540850" y="1362794"/>
              <a:ext cx="98425" cy="76200"/>
            </a:xfrm>
            <a:custGeom>
              <a:avLst/>
              <a:gdLst>
                <a:gd name="T0" fmla="*/ 17 w 26"/>
                <a:gd name="T1" fmla="*/ 2 h 20"/>
                <a:gd name="T2" fmla="*/ 19 w 26"/>
                <a:gd name="T3" fmla="*/ 5 h 20"/>
                <a:gd name="T4" fmla="*/ 36 w 26"/>
                <a:gd name="T5" fmla="*/ 12 h 20"/>
                <a:gd name="T6" fmla="*/ 45 w 26"/>
                <a:gd name="T7" fmla="*/ 7 h 20"/>
                <a:gd name="T8" fmla="*/ 62 w 26"/>
                <a:gd name="T9" fmla="*/ 10 h 20"/>
                <a:gd name="T10" fmla="*/ 55 w 26"/>
                <a:gd name="T11" fmla="*/ 24 h 20"/>
                <a:gd name="T12" fmla="*/ 33 w 26"/>
                <a:gd name="T13" fmla="*/ 29 h 20"/>
                <a:gd name="T14" fmla="*/ 33 w 26"/>
                <a:gd name="T15" fmla="*/ 34 h 20"/>
                <a:gd name="T16" fmla="*/ 29 w 26"/>
                <a:gd name="T17" fmla="*/ 38 h 20"/>
                <a:gd name="T18" fmla="*/ 19 w 26"/>
                <a:gd name="T19" fmla="*/ 41 h 20"/>
                <a:gd name="T20" fmla="*/ 7 w 26"/>
                <a:gd name="T21" fmla="*/ 36 h 20"/>
                <a:gd name="T22" fmla="*/ 0 w 26"/>
                <a:gd name="T23" fmla="*/ 12 h 20"/>
                <a:gd name="T24" fmla="*/ 17 w 26"/>
                <a:gd name="T25" fmla="*/ 2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0">
                  <a:moveTo>
                    <a:pt x="7" y="1"/>
                  </a:moveTo>
                  <a:cubicBezTo>
                    <a:pt x="8" y="0"/>
                    <a:pt x="8" y="1"/>
                    <a:pt x="8" y="2"/>
                  </a:cubicBezTo>
                  <a:cubicBezTo>
                    <a:pt x="9" y="4"/>
                    <a:pt x="13" y="4"/>
                    <a:pt x="15" y="5"/>
                  </a:cubicBezTo>
                  <a:cubicBezTo>
                    <a:pt x="17" y="6"/>
                    <a:pt x="18" y="3"/>
                    <a:pt x="19" y="3"/>
                  </a:cubicBezTo>
                  <a:cubicBezTo>
                    <a:pt x="20" y="3"/>
                    <a:pt x="22" y="5"/>
                    <a:pt x="26" y="4"/>
                  </a:cubicBezTo>
                  <a:cubicBezTo>
                    <a:pt x="25" y="5"/>
                    <a:pt x="20" y="8"/>
                    <a:pt x="23" y="10"/>
                  </a:cubicBezTo>
                  <a:cubicBezTo>
                    <a:pt x="22" y="13"/>
                    <a:pt x="18" y="13"/>
                    <a:pt x="14" y="12"/>
                  </a:cubicBezTo>
                  <a:cubicBezTo>
                    <a:pt x="13" y="13"/>
                    <a:pt x="13" y="14"/>
                    <a:pt x="14" y="14"/>
                  </a:cubicBezTo>
                  <a:cubicBezTo>
                    <a:pt x="15" y="16"/>
                    <a:pt x="7" y="14"/>
                    <a:pt x="12" y="16"/>
                  </a:cubicBezTo>
                  <a:cubicBezTo>
                    <a:pt x="12" y="20"/>
                    <a:pt x="8" y="14"/>
                    <a:pt x="8" y="17"/>
                  </a:cubicBezTo>
                  <a:cubicBezTo>
                    <a:pt x="6" y="17"/>
                    <a:pt x="7" y="13"/>
                    <a:pt x="3" y="15"/>
                  </a:cubicBezTo>
                  <a:cubicBezTo>
                    <a:pt x="3" y="11"/>
                    <a:pt x="3" y="7"/>
                    <a:pt x="0" y="5"/>
                  </a:cubicBezTo>
                  <a:cubicBezTo>
                    <a:pt x="1" y="3"/>
                    <a:pt x="8" y="5"/>
                    <a:pt x="7"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7" name="Freeform 26"/>
            <p:cNvSpPr/>
            <p:nvPr/>
          </p:nvSpPr>
          <p:spPr bwMode="auto">
            <a:xfrm>
              <a:off x="8587964" y="1376212"/>
              <a:ext cx="25400" cy="19050"/>
            </a:xfrm>
            <a:custGeom>
              <a:avLst/>
              <a:gdLst>
                <a:gd name="T0" fmla="*/ 9 w 7"/>
                <a:gd name="T1" fmla="*/ 0 h 5"/>
                <a:gd name="T2" fmla="*/ 11 w 7"/>
                <a:gd name="T3" fmla="*/ 12 h 5"/>
                <a:gd name="T4" fmla="*/ 0 w 7"/>
                <a:gd name="T5" fmla="*/ 10 h 5"/>
                <a:gd name="T6" fmla="*/ 9 w 7"/>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5">
                  <a:moveTo>
                    <a:pt x="4" y="0"/>
                  </a:moveTo>
                  <a:cubicBezTo>
                    <a:pt x="7" y="1"/>
                    <a:pt x="5" y="2"/>
                    <a:pt x="5" y="5"/>
                  </a:cubicBezTo>
                  <a:cubicBezTo>
                    <a:pt x="4" y="4"/>
                    <a:pt x="2" y="3"/>
                    <a:pt x="0" y="4"/>
                  </a:cubicBezTo>
                  <a:cubicBezTo>
                    <a:pt x="1" y="1"/>
                    <a:pt x="4" y="3"/>
                    <a:pt x="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8" name="Freeform 27"/>
            <p:cNvSpPr/>
            <p:nvPr/>
          </p:nvSpPr>
          <p:spPr bwMode="auto">
            <a:xfrm>
              <a:off x="6645625" y="1373907"/>
              <a:ext cx="46038" cy="41275"/>
            </a:xfrm>
            <a:custGeom>
              <a:avLst/>
              <a:gdLst>
                <a:gd name="T0" fmla="*/ 0 w 12"/>
                <a:gd name="T1" fmla="*/ 9 h 11"/>
                <a:gd name="T2" fmla="*/ 29 w 12"/>
                <a:gd name="T3" fmla="*/ 14 h 11"/>
                <a:gd name="T4" fmla="*/ 17 w 12"/>
                <a:gd name="T5" fmla="*/ 26 h 11"/>
                <a:gd name="T6" fmla="*/ 12 w 12"/>
                <a:gd name="T7" fmla="*/ 19 h 11"/>
                <a:gd name="T8" fmla="*/ 5 w 12"/>
                <a:gd name="T9" fmla="*/ 19 h 11"/>
                <a:gd name="T10" fmla="*/ 0 w 12"/>
                <a:gd name="T11" fmla="*/ 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1">
                  <a:moveTo>
                    <a:pt x="0" y="4"/>
                  </a:moveTo>
                  <a:cubicBezTo>
                    <a:pt x="4" y="0"/>
                    <a:pt x="10" y="4"/>
                    <a:pt x="12" y="6"/>
                  </a:cubicBezTo>
                  <a:cubicBezTo>
                    <a:pt x="12" y="9"/>
                    <a:pt x="6" y="7"/>
                    <a:pt x="7" y="11"/>
                  </a:cubicBezTo>
                  <a:cubicBezTo>
                    <a:pt x="6" y="11"/>
                    <a:pt x="6" y="9"/>
                    <a:pt x="5" y="8"/>
                  </a:cubicBezTo>
                  <a:cubicBezTo>
                    <a:pt x="4" y="8"/>
                    <a:pt x="3" y="9"/>
                    <a:pt x="2" y="8"/>
                  </a:cubicBezTo>
                  <a:cubicBezTo>
                    <a:pt x="1" y="7"/>
                    <a:pt x="3" y="4"/>
                    <a:pt x="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9" name="Freeform 28"/>
            <p:cNvSpPr/>
            <p:nvPr/>
          </p:nvSpPr>
          <p:spPr bwMode="auto">
            <a:xfrm>
              <a:off x="6702775" y="1389782"/>
              <a:ext cx="66675" cy="33337"/>
            </a:xfrm>
            <a:custGeom>
              <a:avLst/>
              <a:gdLst>
                <a:gd name="T0" fmla="*/ 5 w 18"/>
                <a:gd name="T1" fmla="*/ 2 h 9"/>
                <a:gd name="T2" fmla="*/ 9 w 18"/>
                <a:gd name="T3" fmla="*/ 2 h 9"/>
                <a:gd name="T4" fmla="*/ 23 w 18"/>
                <a:gd name="T5" fmla="*/ 7 h 9"/>
                <a:gd name="T6" fmla="*/ 37 w 18"/>
                <a:gd name="T7" fmla="*/ 12 h 9"/>
                <a:gd name="T8" fmla="*/ 42 w 18"/>
                <a:gd name="T9" fmla="*/ 19 h 9"/>
                <a:gd name="T10" fmla="*/ 9 w 18"/>
                <a:gd name="T11" fmla="*/ 12 h 9"/>
                <a:gd name="T12" fmla="*/ 5 w 18"/>
                <a:gd name="T13" fmla="*/ 2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9">
                  <a:moveTo>
                    <a:pt x="2" y="1"/>
                  </a:moveTo>
                  <a:cubicBezTo>
                    <a:pt x="2" y="1"/>
                    <a:pt x="3" y="1"/>
                    <a:pt x="4" y="1"/>
                  </a:cubicBezTo>
                  <a:cubicBezTo>
                    <a:pt x="8" y="0"/>
                    <a:pt x="7" y="3"/>
                    <a:pt x="10" y="3"/>
                  </a:cubicBezTo>
                  <a:cubicBezTo>
                    <a:pt x="12" y="4"/>
                    <a:pt x="14" y="4"/>
                    <a:pt x="16" y="5"/>
                  </a:cubicBezTo>
                  <a:cubicBezTo>
                    <a:pt x="17" y="6"/>
                    <a:pt x="18" y="5"/>
                    <a:pt x="18" y="8"/>
                  </a:cubicBezTo>
                  <a:cubicBezTo>
                    <a:pt x="11" y="9"/>
                    <a:pt x="9" y="6"/>
                    <a:pt x="4" y="5"/>
                  </a:cubicBezTo>
                  <a:cubicBezTo>
                    <a:pt x="5" y="2"/>
                    <a:pt x="0" y="5"/>
                    <a:pt x="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0" name="Freeform 29"/>
            <p:cNvSpPr/>
            <p:nvPr/>
          </p:nvSpPr>
          <p:spPr bwMode="auto">
            <a:xfrm>
              <a:off x="8888002" y="1447649"/>
              <a:ext cx="111125" cy="90487"/>
            </a:xfrm>
            <a:custGeom>
              <a:avLst/>
              <a:gdLst>
                <a:gd name="T0" fmla="*/ 23 w 30"/>
                <a:gd name="T1" fmla="*/ 12 h 24"/>
                <a:gd name="T2" fmla="*/ 23 w 30"/>
                <a:gd name="T3" fmla="*/ 7 h 24"/>
                <a:gd name="T4" fmla="*/ 54 w 30"/>
                <a:gd name="T5" fmla="*/ 0 h 24"/>
                <a:gd name="T6" fmla="*/ 58 w 30"/>
                <a:gd name="T7" fmla="*/ 12 h 24"/>
                <a:gd name="T8" fmla="*/ 54 w 30"/>
                <a:gd name="T9" fmla="*/ 19 h 24"/>
                <a:gd name="T10" fmla="*/ 68 w 30"/>
                <a:gd name="T11" fmla="*/ 21 h 24"/>
                <a:gd name="T12" fmla="*/ 70 w 30"/>
                <a:gd name="T13" fmla="*/ 45 h 24"/>
                <a:gd name="T14" fmla="*/ 61 w 30"/>
                <a:gd name="T15" fmla="*/ 45 h 24"/>
                <a:gd name="T16" fmla="*/ 61 w 30"/>
                <a:gd name="T17" fmla="*/ 50 h 24"/>
                <a:gd name="T18" fmla="*/ 54 w 30"/>
                <a:gd name="T19" fmla="*/ 50 h 24"/>
                <a:gd name="T20" fmla="*/ 44 w 30"/>
                <a:gd name="T21" fmla="*/ 55 h 24"/>
                <a:gd name="T22" fmla="*/ 37 w 30"/>
                <a:gd name="T23" fmla="*/ 48 h 24"/>
                <a:gd name="T24" fmla="*/ 28 w 30"/>
                <a:gd name="T25" fmla="*/ 38 h 24"/>
                <a:gd name="T26" fmla="*/ 23 w 30"/>
                <a:gd name="T27" fmla="*/ 33 h 24"/>
                <a:gd name="T28" fmla="*/ 9 w 30"/>
                <a:gd name="T29" fmla="*/ 31 h 24"/>
                <a:gd name="T30" fmla="*/ 0 w 30"/>
                <a:gd name="T31" fmla="*/ 24 h 24"/>
                <a:gd name="T32" fmla="*/ 28 w 30"/>
                <a:gd name="T33" fmla="*/ 29 h 24"/>
                <a:gd name="T34" fmla="*/ 30 w 30"/>
                <a:gd name="T35" fmla="*/ 17 h 24"/>
                <a:gd name="T36" fmla="*/ 21 w 30"/>
                <a:gd name="T37" fmla="*/ 7 h 24"/>
                <a:gd name="T38" fmla="*/ 23 w 30"/>
                <a:gd name="T39" fmla="*/ 12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24">
                  <a:moveTo>
                    <a:pt x="10" y="5"/>
                  </a:moveTo>
                  <a:cubicBezTo>
                    <a:pt x="11" y="4"/>
                    <a:pt x="11" y="3"/>
                    <a:pt x="10" y="3"/>
                  </a:cubicBezTo>
                  <a:cubicBezTo>
                    <a:pt x="13" y="1"/>
                    <a:pt x="21" y="4"/>
                    <a:pt x="23" y="0"/>
                  </a:cubicBezTo>
                  <a:cubicBezTo>
                    <a:pt x="24" y="1"/>
                    <a:pt x="25" y="2"/>
                    <a:pt x="25" y="5"/>
                  </a:cubicBezTo>
                  <a:cubicBezTo>
                    <a:pt x="26" y="7"/>
                    <a:pt x="23" y="6"/>
                    <a:pt x="23" y="8"/>
                  </a:cubicBezTo>
                  <a:cubicBezTo>
                    <a:pt x="24" y="12"/>
                    <a:pt x="26" y="10"/>
                    <a:pt x="29" y="9"/>
                  </a:cubicBezTo>
                  <a:cubicBezTo>
                    <a:pt x="30" y="14"/>
                    <a:pt x="29" y="14"/>
                    <a:pt x="30" y="19"/>
                  </a:cubicBezTo>
                  <a:cubicBezTo>
                    <a:pt x="29" y="19"/>
                    <a:pt x="27" y="18"/>
                    <a:pt x="26" y="19"/>
                  </a:cubicBezTo>
                  <a:cubicBezTo>
                    <a:pt x="26" y="19"/>
                    <a:pt x="27" y="21"/>
                    <a:pt x="26" y="21"/>
                  </a:cubicBezTo>
                  <a:cubicBezTo>
                    <a:pt x="25" y="22"/>
                    <a:pt x="24" y="21"/>
                    <a:pt x="23" y="21"/>
                  </a:cubicBezTo>
                  <a:cubicBezTo>
                    <a:pt x="21" y="21"/>
                    <a:pt x="21" y="23"/>
                    <a:pt x="19" y="23"/>
                  </a:cubicBezTo>
                  <a:cubicBezTo>
                    <a:pt x="17" y="24"/>
                    <a:pt x="17" y="21"/>
                    <a:pt x="16" y="20"/>
                  </a:cubicBezTo>
                  <a:cubicBezTo>
                    <a:pt x="15" y="19"/>
                    <a:pt x="11" y="19"/>
                    <a:pt x="12" y="16"/>
                  </a:cubicBezTo>
                  <a:cubicBezTo>
                    <a:pt x="10" y="17"/>
                    <a:pt x="10" y="15"/>
                    <a:pt x="10" y="14"/>
                  </a:cubicBezTo>
                  <a:cubicBezTo>
                    <a:pt x="8" y="15"/>
                    <a:pt x="6" y="14"/>
                    <a:pt x="4" y="13"/>
                  </a:cubicBezTo>
                  <a:cubicBezTo>
                    <a:pt x="2" y="12"/>
                    <a:pt x="0" y="13"/>
                    <a:pt x="0" y="10"/>
                  </a:cubicBezTo>
                  <a:cubicBezTo>
                    <a:pt x="6" y="10"/>
                    <a:pt x="7" y="12"/>
                    <a:pt x="12" y="12"/>
                  </a:cubicBezTo>
                  <a:cubicBezTo>
                    <a:pt x="14" y="11"/>
                    <a:pt x="13" y="9"/>
                    <a:pt x="13" y="7"/>
                  </a:cubicBezTo>
                  <a:cubicBezTo>
                    <a:pt x="14" y="4"/>
                    <a:pt x="7" y="8"/>
                    <a:pt x="9" y="3"/>
                  </a:cubicBezTo>
                  <a:cubicBezTo>
                    <a:pt x="10" y="3"/>
                    <a:pt x="10" y="4"/>
                    <a:pt x="10"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1" name="Freeform 30"/>
            <p:cNvSpPr/>
            <p:nvPr/>
          </p:nvSpPr>
          <p:spPr bwMode="auto">
            <a:xfrm>
              <a:off x="9284877" y="1455587"/>
              <a:ext cx="68263" cy="30162"/>
            </a:xfrm>
            <a:custGeom>
              <a:avLst/>
              <a:gdLst>
                <a:gd name="T0" fmla="*/ 0 w 18"/>
                <a:gd name="T1" fmla="*/ 2 h 8"/>
                <a:gd name="T2" fmla="*/ 12 w 18"/>
                <a:gd name="T3" fmla="*/ 0 h 8"/>
                <a:gd name="T4" fmla="*/ 43 w 18"/>
                <a:gd name="T5" fmla="*/ 10 h 8"/>
                <a:gd name="T6" fmla="*/ 41 w 18"/>
                <a:gd name="T7" fmla="*/ 19 h 8"/>
                <a:gd name="T8" fmla="*/ 10 w 18"/>
                <a:gd name="T9" fmla="*/ 10 h 8"/>
                <a:gd name="T10" fmla="*/ 0 w 18"/>
                <a:gd name="T11" fmla="*/ 2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8">
                  <a:moveTo>
                    <a:pt x="0" y="1"/>
                  </a:moveTo>
                  <a:cubicBezTo>
                    <a:pt x="1" y="0"/>
                    <a:pt x="3" y="0"/>
                    <a:pt x="5" y="0"/>
                  </a:cubicBezTo>
                  <a:cubicBezTo>
                    <a:pt x="9" y="1"/>
                    <a:pt x="14" y="3"/>
                    <a:pt x="18" y="4"/>
                  </a:cubicBezTo>
                  <a:cubicBezTo>
                    <a:pt x="18" y="6"/>
                    <a:pt x="17" y="6"/>
                    <a:pt x="17" y="8"/>
                  </a:cubicBezTo>
                  <a:cubicBezTo>
                    <a:pt x="10" y="8"/>
                    <a:pt x="8" y="7"/>
                    <a:pt x="4" y="4"/>
                  </a:cubicBezTo>
                  <a:cubicBezTo>
                    <a:pt x="3" y="3"/>
                    <a:pt x="3" y="1"/>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2" name="Freeform 31"/>
            <p:cNvSpPr/>
            <p:nvPr/>
          </p:nvSpPr>
          <p:spPr bwMode="auto">
            <a:xfrm>
              <a:off x="6601175" y="1453282"/>
              <a:ext cx="44450" cy="19050"/>
            </a:xfrm>
            <a:custGeom>
              <a:avLst/>
              <a:gdLst>
                <a:gd name="T0" fmla="*/ 28 w 12"/>
                <a:gd name="T1" fmla="*/ 10 h 5"/>
                <a:gd name="T2" fmla="*/ 0 w 12"/>
                <a:gd name="T3" fmla="*/ 7 h 5"/>
                <a:gd name="T4" fmla="*/ 9 w 12"/>
                <a:gd name="T5" fmla="*/ 0 h 5"/>
                <a:gd name="T6" fmla="*/ 28 w 12"/>
                <a:gd name="T7" fmla="*/ 1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5">
                  <a:moveTo>
                    <a:pt x="12" y="4"/>
                  </a:moveTo>
                  <a:cubicBezTo>
                    <a:pt x="11" y="5"/>
                    <a:pt x="3" y="4"/>
                    <a:pt x="0" y="3"/>
                  </a:cubicBezTo>
                  <a:cubicBezTo>
                    <a:pt x="1" y="1"/>
                    <a:pt x="4" y="2"/>
                    <a:pt x="4" y="0"/>
                  </a:cubicBezTo>
                  <a:cubicBezTo>
                    <a:pt x="7" y="1"/>
                    <a:pt x="12" y="0"/>
                    <a:pt x="12"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3" name="Freeform 32"/>
            <p:cNvSpPr/>
            <p:nvPr/>
          </p:nvSpPr>
          <p:spPr bwMode="auto">
            <a:xfrm>
              <a:off x="9772239" y="1552424"/>
              <a:ext cx="38100" cy="23812"/>
            </a:xfrm>
            <a:custGeom>
              <a:avLst/>
              <a:gdLst>
                <a:gd name="T0" fmla="*/ 22 w 10"/>
                <a:gd name="T1" fmla="*/ 13 h 6"/>
                <a:gd name="T2" fmla="*/ 0 w 10"/>
                <a:gd name="T3" fmla="*/ 5 h 6"/>
                <a:gd name="T4" fmla="*/ 22 w 10"/>
                <a:gd name="T5" fmla="*/ 13 h 6"/>
                <a:gd name="T6" fmla="*/ 0 60000 65536"/>
                <a:gd name="T7" fmla="*/ 0 60000 65536"/>
                <a:gd name="T8" fmla="*/ 0 60000 65536"/>
              </a:gdLst>
              <a:ahLst/>
              <a:cxnLst>
                <a:cxn ang="T6">
                  <a:pos x="T0" y="T1"/>
                </a:cxn>
                <a:cxn ang="T7">
                  <a:pos x="T2" y="T3"/>
                </a:cxn>
                <a:cxn ang="T8">
                  <a:pos x="T4" y="T5"/>
                </a:cxn>
              </a:cxnLst>
              <a:rect l="0" t="0" r="r" b="b"/>
              <a:pathLst>
                <a:path w="10" h="6">
                  <a:moveTo>
                    <a:pt x="9" y="5"/>
                  </a:moveTo>
                  <a:cubicBezTo>
                    <a:pt x="4" y="6"/>
                    <a:pt x="5" y="2"/>
                    <a:pt x="0" y="2"/>
                  </a:cubicBezTo>
                  <a:cubicBezTo>
                    <a:pt x="2" y="0"/>
                    <a:pt x="10" y="1"/>
                    <a:pt x="9"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4" name="Freeform 33"/>
            <p:cNvSpPr/>
            <p:nvPr/>
          </p:nvSpPr>
          <p:spPr bwMode="auto">
            <a:xfrm>
              <a:off x="9746839" y="1579412"/>
              <a:ext cx="52388" cy="25400"/>
            </a:xfrm>
            <a:custGeom>
              <a:avLst/>
              <a:gdLst>
                <a:gd name="T0" fmla="*/ 33 w 14"/>
                <a:gd name="T1" fmla="*/ 9 h 7"/>
                <a:gd name="T2" fmla="*/ 5 w 14"/>
                <a:gd name="T3" fmla="*/ 9 h 7"/>
                <a:gd name="T4" fmla="*/ 14 w 14"/>
                <a:gd name="T5" fmla="*/ 0 h 7"/>
                <a:gd name="T6" fmla="*/ 33 w 14"/>
                <a:gd name="T7" fmla="*/ 9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7">
                  <a:moveTo>
                    <a:pt x="14" y="4"/>
                  </a:moveTo>
                  <a:cubicBezTo>
                    <a:pt x="13" y="7"/>
                    <a:pt x="4" y="7"/>
                    <a:pt x="2" y="4"/>
                  </a:cubicBezTo>
                  <a:cubicBezTo>
                    <a:pt x="0" y="0"/>
                    <a:pt x="6" y="3"/>
                    <a:pt x="6" y="0"/>
                  </a:cubicBezTo>
                  <a:cubicBezTo>
                    <a:pt x="8" y="2"/>
                    <a:pt x="10" y="3"/>
                    <a:pt x="14"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5" name="Freeform 34"/>
            <p:cNvSpPr/>
            <p:nvPr/>
          </p:nvSpPr>
          <p:spPr bwMode="auto">
            <a:xfrm>
              <a:off x="4935888" y="1596157"/>
              <a:ext cx="33338" cy="25400"/>
            </a:xfrm>
            <a:custGeom>
              <a:avLst/>
              <a:gdLst>
                <a:gd name="T0" fmla="*/ 9 w 9"/>
                <a:gd name="T1" fmla="*/ 0 h 7"/>
                <a:gd name="T2" fmla="*/ 21 w 9"/>
                <a:gd name="T3" fmla="*/ 11 h 7"/>
                <a:gd name="T4" fmla="*/ 7 w 9"/>
                <a:gd name="T5" fmla="*/ 16 h 7"/>
                <a:gd name="T6" fmla="*/ 5 w 9"/>
                <a:gd name="T7" fmla="*/ 2 h 7"/>
                <a:gd name="T8" fmla="*/ 9 w 9"/>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7">
                  <a:moveTo>
                    <a:pt x="4" y="0"/>
                  </a:moveTo>
                  <a:cubicBezTo>
                    <a:pt x="7" y="0"/>
                    <a:pt x="9" y="2"/>
                    <a:pt x="9" y="5"/>
                  </a:cubicBezTo>
                  <a:cubicBezTo>
                    <a:pt x="6" y="4"/>
                    <a:pt x="3" y="4"/>
                    <a:pt x="3" y="7"/>
                  </a:cubicBezTo>
                  <a:cubicBezTo>
                    <a:pt x="0" y="7"/>
                    <a:pt x="2" y="3"/>
                    <a:pt x="2" y="1"/>
                  </a:cubicBezTo>
                  <a:cubicBezTo>
                    <a:pt x="3" y="1"/>
                    <a:pt x="4" y="1"/>
                    <a:pt x="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6" name="Freeform 35"/>
            <p:cNvSpPr/>
            <p:nvPr/>
          </p:nvSpPr>
          <p:spPr bwMode="auto">
            <a:xfrm>
              <a:off x="8786402" y="1612749"/>
              <a:ext cx="33338" cy="26987"/>
            </a:xfrm>
            <a:custGeom>
              <a:avLst/>
              <a:gdLst>
                <a:gd name="T0" fmla="*/ 21 w 9"/>
                <a:gd name="T1" fmla="*/ 12 h 7"/>
                <a:gd name="T2" fmla="*/ 0 w 9"/>
                <a:gd name="T3" fmla="*/ 17 h 7"/>
                <a:gd name="T4" fmla="*/ 21 w 9"/>
                <a:gd name="T5" fmla="*/ 12 h 7"/>
                <a:gd name="T6" fmla="*/ 0 60000 65536"/>
                <a:gd name="T7" fmla="*/ 0 60000 65536"/>
                <a:gd name="T8" fmla="*/ 0 60000 65536"/>
              </a:gdLst>
              <a:ahLst/>
              <a:cxnLst>
                <a:cxn ang="T6">
                  <a:pos x="T0" y="T1"/>
                </a:cxn>
                <a:cxn ang="T7">
                  <a:pos x="T2" y="T3"/>
                </a:cxn>
                <a:cxn ang="T8">
                  <a:pos x="T4" y="T5"/>
                </a:cxn>
              </a:cxnLst>
              <a:rect l="0" t="0" r="r" b="b"/>
              <a:pathLst>
                <a:path w="9" h="7">
                  <a:moveTo>
                    <a:pt x="9" y="5"/>
                  </a:moveTo>
                  <a:cubicBezTo>
                    <a:pt x="5" y="5"/>
                    <a:pt x="3" y="6"/>
                    <a:pt x="0" y="7"/>
                  </a:cubicBezTo>
                  <a:cubicBezTo>
                    <a:pt x="1" y="4"/>
                    <a:pt x="9" y="0"/>
                    <a:pt x="9"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7" name="Freeform 36"/>
            <p:cNvSpPr/>
            <p:nvPr/>
          </p:nvSpPr>
          <p:spPr bwMode="auto">
            <a:xfrm>
              <a:off x="9340439" y="1631799"/>
              <a:ext cx="57150" cy="33337"/>
            </a:xfrm>
            <a:custGeom>
              <a:avLst/>
              <a:gdLst>
                <a:gd name="T0" fmla="*/ 29 w 15"/>
                <a:gd name="T1" fmla="*/ 5 h 9"/>
                <a:gd name="T2" fmla="*/ 34 w 15"/>
                <a:gd name="T3" fmla="*/ 21 h 9"/>
                <a:gd name="T4" fmla="*/ 5 w 15"/>
                <a:gd name="T5" fmla="*/ 14 h 9"/>
                <a:gd name="T6" fmla="*/ 10 w 15"/>
                <a:gd name="T7" fmla="*/ 5 h 9"/>
                <a:gd name="T8" fmla="*/ 29 w 15"/>
                <a:gd name="T9" fmla="*/ 5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2" y="2"/>
                  </a:moveTo>
                  <a:cubicBezTo>
                    <a:pt x="14" y="3"/>
                    <a:pt x="15" y="7"/>
                    <a:pt x="14" y="9"/>
                  </a:cubicBezTo>
                  <a:cubicBezTo>
                    <a:pt x="9" y="8"/>
                    <a:pt x="3" y="9"/>
                    <a:pt x="2" y="6"/>
                  </a:cubicBezTo>
                  <a:cubicBezTo>
                    <a:pt x="0" y="2"/>
                    <a:pt x="6" y="5"/>
                    <a:pt x="4" y="2"/>
                  </a:cubicBezTo>
                  <a:cubicBezTo>
                    <a:pt x="8" y="0"/>
                    <a:pt x="12" y="3"/>
                    <a:pt x="12"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8" name="Freeform 37"/>
            <p:cNvSpPr/>
            <p:nvPr/>
          </p:nvSpPr>
          <p:spPr bwMode="auto">
            <a:xfrm>
              <a:off x="9322977" y="1725462"/>
              <a:ext cx="66675" cy="30162"/>
            </a:xfrm>
            <a:custGeom>
              <a:avLst/>
              <a:gdLst>
                <a:gd name="T0" fmla="*/ 37 w 18"/>
                <a:gd name="T1" fmla="*/ 10 h 8"/>
                <a:gd name="T2" fmla="*/ 28 w 18"/>
                <a:gd name="T3" fmla="*/ 14 h 8"/>
                <a:gd name="T4" fmla="*/ 16 w 18"/>
                <a:gd name="T5" fmla="*/ 17 h 8"/>
                <a:gd name="T6" fmla="*/ 5 w 18"/>
                <a:gd name="T7" fmla="*/ 14 h 8"/>
                <a:gd name="T8" fmla="*/ 7 w 18"/>
                <a:gd name="T9" fmla="*/ 5 h 8"/>
                <a:gd name="T10" fmla="*/ 16 w 18"/>
                <a:gd name="T11" fmla="*/ 0 h 8"/>
                <a:gd name="T12" fmla="*/ 37 w 18"/>
                <a:gd name="T13" fmla="*/ 1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8">
                  <a:moveTo>
                    <a:pt x="16" y="4"/>
                  </a:moveTo>
                  <a:cubicBezTo>
                    <a:pt x="18" y="7"/>
                    <a:pt x="13" y="6"/>
                    <a:pt x="12" y="6"/>
                  </a:cubicBezTo>
                  <a:cubicBezTo>
                    <a:pt x="11" y="6"/>
                    <a:pt x="8" y="8"/>
                    <a:pt x="7" y="7"/>
                  </a:cubicBezTo>
                  <a:cubicBezTo>
                    <a:pt x="6" y="6"/>
                    <a:pt x="4" y="7"/>
                    <a:pt x="2" y="6"/>
                  </a:cubicBezTo>
                  <a:cubicBezTo>
                    <a:pt x="0" y="3"/>
                    <a:pt x="7" y="4"/>
                    <a:pt x="3" y="2"/>
                  </a:cubicBezTo>
                  <a:cubicBezTo>
                    <a:pt x="4" y="1"/>
                    <a:pt x="7" y="2"/>
                    <a:pt x="7" y="0"/>
                  </a:cubicBezTo>
                  <a:cubicBezTo>
                    <a:pt x="10" y="1"/>
                    <a:pt x="14" y="2"/>
                    <a:pt x="16"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9" name="Freeform 38"/>
            <p:cNvSpPr/>
            <p:nvPr/>
          </p:nvSpPr>
          <p:spPr bwMode="auto">
            <a:xfrm>
              <a:off x="9322977" y="1774674"/>
              <a:ext cx="33338" cy="14287"/>
            </a:xfrm>
            <a:custGeom>
              <a:avLst/>
              <a:gdLst>
                <a:gd name="T0" fmla="*/ 16 w 9"/>
                <a:gd name="T1" fmla="*/ 9 h 4"/>
                <a:gd name="T2" fmla="*/ 5 w 9"/>
                <a:gd name="T3" fmla="*/ 9 h 4"/>
                <a:gd name="T4" fmla="*/ 16 w 9"/>
                <a:gd name="T5" fmla="*/ 9 h 4"/>
                <a:gd name="T6" fmla="*/ 0 60000 65536"/>
                <a:gd name="T7" fmla="*/ 0 60000 65536"/>
                <a:gd name="T8" fmla="*/ 0 60000 65536"/>
              </a:gdLst>
              <a:ahLst/>
              <a:cxnLst>
                <a:cxn ang="T6">
                  <a:pos x="T0" y="T1"/>
                </a:cxn>
                <a:cxn ang="T7">
                  <a:pos x="T2" y="T3"/>
                </a:cxn>
                <a:cxn ang="T8">
                  <a:pos x="T4" y="T5"/>
                </a:cxn>
              </a:cxnLst>
              <a:rect l="0" t="0" r="r" b="b"/>
              <a:pathLst>
                <a:path w="9" h="4">
                  <a:moveTo>
                    <a:pt x="7" y="4"/>
                  </a:moveTo>
                  <a:cubicBezTo>
                    <a:pt x="5" y="2"/>
                    <a:pt x="5" y="4"/>
                    <a:pt x="2" y="4"/>
                  </a:cubicBezTo>
                  <a:cubicBezTo>
                    <a:pt x="0" y="0"/>
                    <a:pt x="9" y="0"/>
                    <a:pt x="7"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0" name="Freeform 39"/>
            <p:cNvSpPr/>
            <p:nvPr/>
          </p:nvSpPr>
          <p:spPr bwMode="auto">
            <a:xfrm>
              <a:off x="9224552" y="1793724"/>
              <a:ext cx="38100" cy="22225"/>
            </a:xfrm>
            <a:custGeom>
              <a:avLst/>
              <a:gdLst>
                <a:gd name="T0" fmla="*/ 19 w 10"/>
                <a:gd name="T1" fmla="*/ 2 h 6"/>
                <a:gd name="T2" fmla="*/ 22 w 10"/>
                <a:gd name="T3" fmla="*/ 7 h 6"/>
                <a:gd name="T4" fmla="*/ 12 w 10"/>
                <a:gd name="T5" fmla="*/ 9 h 6"/>
                <a:gd name="T6" fmla="*/ 0 w 10"/>
                <a:gd name="T7" fmla="*/ 9 h 6"/>
                <a:gd name="T8" fmla="*/ 19 w 10"/>
                <a:gd name="T9" fmla="*/ 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6">
                  <a:moveTo>
                    <a:pt x="8" y="1"/>
                  </a:moveTo>
                  <a:cubicBezTo>
                    <a:pt x="8" y="2"/>
                    <a:pt x="8" y="3"/>
                    <a:pt x="9" y="3"/>
                  </a:cubicBezTo>
                  <a:cubicBezTo>
                    <a:pt x="10" y="5"/>
                    <a:pt x="5" y="3"/>
                    <a:pt x="5" y="4"/>
                  </a:cubicBezTo>
                  <a:cubicBezTo>
                    <a:pt x="3" y="6"/>
                    <a:pt x="4" y="4"/>
                    <a:pt x="0" y="4"/>
                  </a:cubicBezTo>
                  <a:cubicBezTo>
                    <a:pt x="2" y="3"/>
                    <a:pt x="4" y="0"/>
                    <a:pt x="8"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1" name="Freeform 40"/>
            <p:cNvSpPr/>
            <p:nvPr/>
          </p:nvSpPr>
          <p:spPr bwMode="auto">
            <a:xfrm>
              <a:off x="9292814" y="1815949"/>
              <a:ext cx="11113" cy="22225"/>
            </a:xfrm>
            <a:custGeom>
              <a:avLst/>
              <a:gdLst>
                <a:gd name="T0" fmla="*/ 2 w 3"/>
                <a:gd name="T1" fmla="*/ 0 h 6"/>
                <a:gd name="T2" fmla="*/ 7 w 3"/>
                <a:gd name="T3" fmla="*/ 9 h 6"/>
                <a:gd name="T4" fmla="*/ 2 w 3"/>
                <a:gd name="T5" fmla="*/ 0 h 6"/>
                <a:gd name="T6" fmla="*/ 0 60000 65536"/>
                <a:gd name="T7" fmla="*/ 0 60000 65536"/>
                <a:gd name="T8" fmla="*/ 0 60000 65536"/>
              </a:gdLst>
              <a:ahLst/>
              <a:cxnLst>
                <a:cxn ang="T6">
                  <a:pos x="T0" y="T1"/>
                </a:cxn>
                <a:cxn ang="T7">
                  <a:pos x="T2" y="T3"/>
                </a:cxn>
                <a:cxn ang="T8">
                  <a:pos x="T4" y="T5"/>
                </a:cxn>
              </a:cxnLst>
              <a:rect l="0" t="0" r="r" b="b"/>
              <a:pathLst>
                <a:path w="3" h="6">
                  <a:moveTo>
                    <a:pt x="1" y="0"/>
                  </a:moveTo>
                  <a:cubicBezTo>
                    <a:pt x="3" y="0"/>
                    <a:pt x="3" y="2"/>
                    <a:pt x="3" y="4"/>
                  </a:cubicBezTo>
                  <a:cubicBezTo>
                    <a:pt x="0" y="6"/>
                    <a:pt x="1" y="2"/>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2" name="Freeform 41"/>
            <p:cNvSpPr/>
            <p:nvPr/>
          </p:nvSpPr>
          <p:spPr bwMode="auto">
            <a:xfrm>
              <a:off x="3889725" y="1996207"/>
              <a:ext cx="79375" cy="95250"/>
            </a:xfrm>
            <a:custGeom>
              <a:avLst/>
              <a:gdLst>
                <a:gd name="T0" fmla="*/ 19 w 21"/>
                <a:gd name="T1" fmla="*/ 0 h 25"/>
                <a:gd name="T2" fmla="*/ 21 w 21"/>
                <a:gd name="T3" fmla="*/ 2 h 25"/>
                <a:gd name="T4" fmla="*/ 40 w 21"/>
                <a:gd name="T5" fmla="*/ 2 h 25"/>
                <a:gd name="T6" fmla="*/ 50 w 21"/>
                <a:gd name="T7" fmla="*/ 10 h 25"/>
                <a:gd name="T8" fmla="*/ 45 w 21"/>
                <a:gd name="T9" fmla="*/ 14 h 25"/>
                <a:gd name="T10" fmla="*/ 40 w 21"/>
                <a:gd name="T11" fmla="*/ 17 h 25"/>
                <a:gd name="T12" fmla="*/ 45 w 21"/>
                <a:gd name="T13" fmla="*/ 31 h 25"/>
                <a:gd name="T14" fmla="*/ 43 w 21"/>
                <a:gd name="T15" fmla="*/ 46 h 25"/>
                <a:gd name="T16" fmla="*/ 29 w 21"/>
                <a:gd name="T17" fmla="*/ 46 h 25"/>
                <a:gd name="T18" fmla="*/ 26 w 21"/>
                <a:gd name="T19" fmla="*/ 53 h 25"/>
                <a:gd name="T20" fmla="*/ 21 w 21"/>
                <a:gd name="T21" fmla="*/ 60 h 25"/>
                <a:gd name="T22" fmla="*/ 5 w 21"/>
                <a:gd name="T23" fmla="*/ 60 h 25"/>
                <a:gd name="T24" fmla="*/ 10 w 21"/>
                <a:gd name="T25" fmla="*/ 43 h 25"/>
                <a:gd name="T26" fmla="*/ 10 w 21"/>
                <a:gd name="T27" fmla="*/ 31 h 25"/>
                <a:gd name="T28" fmla="*/ 5 w 21"/>
                <a:gd name="T29" fmla="*/ 17 h 25"/>
                <a:gd name="T30" fmla="*/ 14 w 21"/>
                <a:gd name="T31" fmla="*/ 19 h 25"/>
                <a:gd name="T32" fmla="*/ 19 w 21"/>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25">
                  <a:moveTo>
                    <a:pt x="8" y="0"/>
                  </a:moveTo>
                  <a:cubicBezTo>
                    <a:pt x="9" y="0"/>
                    <a:pt x="9" y="1"/>
                    <a:pt x="9" y="1"/>
                  </a:cubicBezTo>
                  <a:cubicBezTo>
                    <a:pt x="9" y="3"/>
                    <a:pt x="14" y="0"/>
                    <a:pt x="17" y="1"/>
                  </a:cubicBezTo>
                  <a:cubicBezTo>
                    <a:pt x="17" y="3"/>
                    <a:pt x="18" y="4"/>
                    <a:pt x="21" y="4"/>
                  </a:cubicBezTo>
                  <a:cubicBezTo>
                    <a:pt x="21" y="5"/>
                    <a:pt x="20" y="6"/>
                    <a:pt x="19" y="6"/>
                  </a:cubicBezTo>
                  <a:cubicBezTo>
                    <a:pt x="19" y="7"/>
                    <a:pt x="18" y="7"/>
                    <a:pt x="17" y="7"/>
                  </a:cubicBezTo>
                  <a:cubicBezTo>
                    <a:pt x="17" y="10"/>
                    <a:pt x="19" y="10"/>
                    <a:pt x="19" y="13"/>
                  </a:cubicBezTo>
                  <a:cubicBezTo>
                    <a:pt x="19" y="15"/>
                    <a:pt x="18" y="16"/>
                    <a:pt x="18" y="19"/>
                  </a:cubicBezTo>
                  <a:cubicBezTo>
                    <a:pt x="16" y="19"/>
                    <a:pt x="14" y="19"/>
                    <a:pt x="12" y="19"/>
                  </a:cubicBezTo>
                  <a:cubicBezTo>
                    <a:pt x="11" y="19"/>
                    <a:pt x="12" y="21"/>
                    <a:pt x="11" y="22"/>
                  </a:cubicBezTo>
                  <a:cubicBezTo>
                    <a:pt x="11" y="23"/>
                    <a:pt x="8" y="23"/>
                    <a:pt x="9" y="25"/>
                  </a:cubicBezTo>
                  <a:cubicBezTo>
                    <a:pt x="6" y="25"/>
                    <a:pt x="4" y="25"/>
                    <a:pt x="2" y="25"/>
                  </a:cubicBezTo>
                  <a:cubicBezTo>
                    <a:pt x="2" y="22"/>
                    <a:pt x="0" y="17"/>
                    <a:pt x="4" y="18"/>
                  </a:cubicBezTo>
                  <a:cubicBezTo>
                    <a:pt x="4" y="14"/>
                    <a:pt x="2" y="15"/>
                    <a:pt x="4" y="13"/>
                  </a:cubicBezTo>
                  <a:cubicBezTo>
                    <a:pt x="5" y="9"/>
                    <a:pt x="1" y="11"/>
                    <a:pt x="2" y="7"/>
                  </a:cubicBezTo>
                  <a:cubicBezTo>
                    <a:pt x="4" y="7"/>
                    <a:pt x="5" y="8"/>
                    <a:pt x="6" y="8"/>
                  </a:cubicBezTo>
                  <a:cubicBezTo>
                    <a:pt x="9" y="8"/>
                    <a:pt x="7" y="2"/>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3" name="Freeform 42"/>
            <p:cNvSpPr/>
            <p:nvPr/>
          </p:nvSpPr>
          <p:spPr bwMode="auto">
            <a:xfrm>
              <a:off x="7773577" y="2003274"/>
              <a:ext cx="22225" cy="22225"/>
            </a:xfrm>
            <a:custGeom>
              <a:avLst/>
              <a:gdLst>
                <a:gd name="T0" fmla="*/ 12 w 6"/>
                <a:gd name="T1" fmla="*/ 0 h 6"/>
                <a:gd name="T2" fmla="*/ 9 w 6"/>
                <a:gd name="T3" fmla="*/ 7 h 6"/>
                <a:gd name="T4" fmla="*/ 0 w 6"/>
                <a:gd name="T5" fmla="*/ 9 h 6"/>
                <a:gd name="T6" fmla="*/ 12 w 6"/>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6">
                  <a:moveTo>
                    <a:pt x="5" y="0"/>
                  </a:moveTo>
                  <a:cubicBezTo>
                    <a:pt x="6" y="2"/>
                    <a:pt x="5" y="2"/>
                    <a:pt x="4" y="3"/>
                  </a:cubicBezTo>
                  <a:cubicBezTo>
                    <a:pt x="3" y="5"/>
                    <a:pt x="2" y="6"/>
                    <a:pt x="0" y="4"/>
                  </a:cubicBezTo>
                  <a:cubicBezTo>
                    <a:pt x="0" y="1"/>
                    <a:pt x="3" y="1"/>
                    <a:pt x="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4" name="Freeform 43"/>
            <p:cNvSpPr/>
            <p:nvPr/>
          </p:nvSpPr>
          <p:spPr bwMode="auto">
            <a:xfrm>
              <a:off x="8346664" y="2022324"/>
              <a:ext cx="30163" cy="44450"/>
            </a:xfrm>
            <a:custGeom>
              <a:avLst/>
              <a:gdLst>
                <a:gd name="T0" fmla="*/ 5 w 8"/>
                <a:gd name="T1" fmla="*/ 0 h 12"/>
                <a:gd name="T2" fmla="*/ 19 w 8"/>
                <a:gd name="T3" fmla="*/ 19 h 12"/>
                <a:gd name="T4" fmla="*/ 7 w 8"/>
                <a:gd name="T5" fmla="*/ 14 h 12"/>
                <a:gd name="T6" fmla="*/ 5 w 8"/>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2">
                  <a:moveTo>
                    <a:pt x="2" y="0"/>
                  </a:moveTo>
                  <a:cubicBezTo>
                    <a:pt x="4" y="2"/>
                    <a:pt x="5" y="7"/>
                    <a:pt x="8" y="8"/>
                  </a:cubicBezTo>
                  <a:cubicBezTo>
                    <a:pt x="6" y="12"/>
                    <a:pt x="3" y="8"/>
                    <a:pt x="3" y="6"/>
                  </a:cubicBezTo>
                  <a:cubicBezTo>
                    <a:pt x="0" y="6"/>
                    <a:pt x="0" y="1"/>
                    <a:pt x="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5" name="Freeform 44"/>
            <p:cNvSpPr/>
            <p:nvPr/>
          </p:nvSpPr>
          <p:spPr bwMode="auto">
            <a:xfrm>
              <a:off x="6623400" y="2000969"/>
              <a:ext cx="46038" cy="206375"/>
            </a:xfrm>
            <a:custGeom>
              <a:avLst/>
              <a:gdLst>
                <a:gd name="T0" fmla="*/ 10 w 12"/>
                <a:gd name="T1" fmla="*/ 14 h 55"/>
                <a:gd name="T2" fmla="*/ 15 w 12"/>
                <a:gd name="T3" fmla="*/ 33 h 55"/>
                <a:gd name="T4" fmla="*/ 17 w 12"/>
                <a:gd name="T5" fmla="*/ 45 h 55"/>
                <a:gd name="T6" fmla="*/ 17 w 12"/>
                <a:gd name="T7" fmla="*/ 54 h 55"/>
                <a:gd name="T8" fmla="*/ 19 w 12"/>
                <a:gd name="T9" fmla="*/ 76 h 55"/>
                <a:gd name="T10" fmla="*/ 29 w 12"/>
                <a:gd name="T11" fmla="*/ 87 h 55"/>
                <a:gd name="T12" fmla="*/ 17 w 12"/>
                <a:gd name="T13" fmla="*/ 90 h 55"/>
                <a:gd name="T14" fmla="*/ 17 w 12"/>
                <a:gd name="T15" fmla="*/ 109 h 55"/>
                <a:gd name="T16" fmla="*/ 12 w 12"/>
                <a:gd name="T17" fmla="*/ 109 h 55"/>
                <a:gd name="T18" fmla="*/ 17 w 12"/>
                <a:gd name="T19" fmla="*/ 128 h 55"/>
                <a:gd name="T20" fmla="*/ 2 w 12"/>
                <a:gd name="T21" fmla="*/ 125 h 55"/>
                <a:gd name="T22" fmla="*/ 7 w 12"/>
                <a:gd name="T23" fmla="*/ 109 h 55"/>
                <a:gd name="T24" fmla="*/ 0 w 12"/>
                <a:gd name="T25" fmla="*/ 102 h 55"/>
                <a:gd name="T26" fmla="*/ 7 w 12"/>
                <a:gd name="T27" fmla="*/ 66 h 55"/>
                <a:gd name="T28" fmla="*/ 0 w 12"/>
                <a:gd name="T29" fmla="*/ 54 h 55"/>
                <a:gd name="T30" fmla="*/ 0 w 12"/>
                <a:gd name="T31" fmla="*/ 33 h 55"/>
                <a:gd name="T32" fmla="*/ 10 w 12"/>
                <a:gd name="T33" fmla="*/ 26 h 55"/>
                <a:gd name="T34" fmla="*/ 12 w 12"/>
                <a:gd name="T35" fmla="*/ 17 h 55"/>
                <a:gd name="T36" fmla="*/ 10 w 12"/>
                <a:gd name="T37" fmla="*/ 1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4" y="6"/>
                  </a:moveTo>
                  <a:cubicBezTo>
                    <a:pt x="9" y="0"/>
                    <a:pt x="4" y="13"/>
                    <a:pt x="6" y="14"/>
                  </a:cubicBezTo>
                  <a:cubicBezTo>
                    <a:pt x="8" y="16"/>
                    <a:pt x="5" y="16"/>
                    <a:pt x="7" y="19"/>
                  </a:cubicBezTo>
                  <a:cubicBezTo>
                    <a:pt x="9" y="21"/>
                    <a:pt x="7" y="21"/>
                    <a:pt x="7" y="23"/>
                  </a:cubicBezTo>
                  <a:cubicBezTo>
                    <a:pt x="7" y="24"/>
                    <a:pt x="10" y="28"/>
                    <a:pt x="8" y="32"/>
                  </a:cubicBezTo>
                  <a:cubicBezTo>
                    <a:pt x="8" y="35"/>
                    <a:pt x="10" y="36"/>
                    <a:pt x="12" y="37"/>
                  </a:cubicBezTo>
                  <a:cubicBezTo>
                    <a:pt x="12" y="39"/>
                    <a:pt x="9" y="39"/>
                    <a:pt x="7" y="38"/>
                  </a:cubicBezTo>
                  <a:cubicBezTo>
                    <a:pt x="7" y="41"/>
                    <a:pt x="7" y="46"/>
                    <a:pt x="7" y="46"/>
                  </a:cubicBezTo>
                  <a:cubicBezTo>
                    <a:pt x="7" y="46"/>
                    <a:pt x="5" y="46"/>
                    <a:pt x="5" y="46"/>
                  </a:cubicBezTo>
                  <a:cubicBezTo>
                    <a:pt x="5" y="49"/>
                    <a:pt x="8" y="50"/>
                    <a:pt x="7" y="54"/>
                  </a:cubicBezTo>
                  <a:cubicBezTo>
                    <a:pt x="4" y="53"/>
                    <a:pt x="4" y="55"/>
                    <a:pt x="1" y="53"/>
                  </a:cubicBezTo>
                  <a:cubicBezTo>
                    <a:pt x="4" y="50"/>
                    <a:pt x="1" y="50"/>
                    <a:pt x="3" y="46"/>
                  </a:cubicBezTo>
                  <a:cubicBezTo>
                    <a:pt x="3" y="44"/>
                    <a:pt x="2" y="43"/>
                    <a:pt x="0" y="43"/>
                  </a:cubicBezTo>
                  <a:cubicBezTo>
                    <a:pt x="1" y="40"/>
                    <a:pt x="4" y="35"/>
                    <a:pt x="3" y="28"/>
                  </a:cubicBezTo>
                  <a:cubicBezTo>
                    <a:pt x="2" y="26"/>
                    <a:pt x="0" y="25"/>
                    <a:pt x="0" y="23"/>
                  </a:cubicBezTo>
                  <a:cubicBezTo>
                    <a:pt x="0" y="19"/>
                    <a:pt x="3" y="17"/>
                    <a:pt x="0" y="14"/>
                  </a:cubicBezTo>
                  <a:cubicBezTo>
                    <a:pt x="1" y="13"/>
                    <a:pt x="2" y="11"/>
                    <a:pt x="4" y="11"/>
                  </a:cubicBezTo>
                  <a:cubicBezTo>
                    <a:pt x="4" y="9"/>
                    <a:pt x="4" y="7"/>
                    <a:pt x="5" y="7"/>
                  </a:cubicBezTo>
                  <a:cubicBezTo>
                    <a:pt x="5" y="6"/>
                    <a:pt x="4" y="6"/>
                    <a:pt x="4"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6" name="Freeform 45"/>
            <p:cNvSpPr/>
            <p:nvPr/>
          </p:nvSpPr>
          <p:spPr bwMode="auto">
            <a:xfrm>
              <a:off x="7735477" y="2025499"/>
              <a:ext cx="15875" cy="19050"/>
            </a:xfrm>
            <a:custGeom>
              <a:avLst/>
              <a:gdLst>
                <a:gd name="T0" fmla="*/ 3 w 4"/>
                <a:gd name="T1" fmla="*/ 0 h 5"/>
                <a:gd name="T2" fmla="*/ 0 w 4"/>
                <a:gd name="T3" fmla="*/ 10 h 5"/>
                <a:gd name="T4" fmla="*/ 0 w 4"/>
                <a:gd name="T5" fmla="*/ 2 h 5"/>
                <a:gd name="T6" fmla="*/ 3 w 4"/>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5">
                  <a:moveTo>
                    <a:pt x="1" y="0"/>
                  </a:moveTo>
                  <a:cubicBezTo>
                    <a:pt x="4" y="0"/>
                    <a:pt x="3" y="5"/>
                    <a:pt x="0" y="4"/>
                  </a:cubicBezTo>
                  <a:cubicBezTo>
                    <a:pt x="0" y="3"/>
                    <a:pt x="0" y="2"/>
                    <a:pt x="0" y="1"/>
                  </a:cubicBezTo>
                  <a:cubicBezTo>
                    <a:pt x="1" y="2"/>
                    <a:pt x="1" y="1"/>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7" name="Freeform 46"/>
            <p:cNvSpPr/>
            <p:nvPr/>
          </p:nvSpPr>
          <p:spPr bwMode="auto">
            <a:xfrm>
              <a:off x="9667464" y="2096937"/>
              <a:ext cx="131763" cy="112712"/>
            </a:xfrm>
            <a:custGeom>
              <a:avLst/>
              <a:gdLst>
                <a:gd name="T0" fmla="*/ 36 w 35"/>
                <a:gd name="T1" fmla="*/ 0 h 30"/>
                <a:gd name="T2" fmla="*/ 45 w 35"/>
                <a:gd name="T3" fmla="*/ 5 h 30"/>
                <a:gd name="T4" fmla="*/ 40 w 35"/>
                <a:gd name="T5" fmla="*/ 17 h 30"/>
                <a:gd name="T6" fmla="*/ 52 w 35"/>
                <a:gd name="T7" fmla="*/ 21 h 30"/>
                <a:gd name="T8" fmla="*/ 69 w 35"/>
                <a:gd name="T9" fmla="*/ 28 h 30"/>
                <a:gd name="T10" fmla="*/ 66 w 35"/>
                <a:gd name="T11" fmla="*/ 38 h 30"/>
                <a:gd name="T12" fmla="*/ 74 w 35"/>
                <a:gd name="T13" fmla="*/ 43 h 30"/>
                <a:gd name="T14" fmla="*/ 81 w 35"/>
                <a:gd name="T15" fmla="*/ 50 h 30"/>
                <a:gd name="T16" fmla="*/ 74 w 35"/>
                <a:gd name="T17" fmla="*/ 64 h 30"/>
                <a:gd name="T18" fmla="*/ 71 w 35"/>
                <a:gd name="T19" fmla="*/ 59 h 30"/>
                <a:gd name="T20" fmla="*/ 55 w 35"/>
                <a:gd name="T21" fmla="*/ 59 h 30"/>
                <a:gd name="T22" fmla="*/ 45 w 35"/>
                <a:gd name="T23" fmla="*/ 69 h 30"/>
                <a:gd name="T24" fmla="*/ 38 w 35"/>
                <a:gd name="T25" fmla="*/ 62 h 30"/>
                <a:gd name="T26" fmla="*/ 31 w 35"/>
                <a:gd name="T27" fmla="*/ 59 h 30"/>
                <a:gd name="T28" fmla="*/ 19 w 35"/>
                <a:gd name="T29" fmla="*/ 50 h 30"/>
                <a:gd name="T30" fmla="*/ 0 w 35"/>
                <a:gd name="T31" fmla="*/ 52 h 30"/>
                <a:gd name="T32" fmla="*/ 2 w 35"/>
                <a:gd name="T33" fmla="*/ 43 h 30"/>
                <a:gd name="T34" fmla="*/ 14 w 35"/>
                <a:gd name="T35" fmla="*/ 36 h 30"/>
                <a:gd name="T36" fmla="*/ 19 w 35"/>
                <a:gd name="T37" fmla="*/ 26 h 30"/>
                <a:gd name="T38" fmla="*/ 21 w 35"/>
                <a:gd name="T39" fmla="*/ 12 h 30"/>
                <a:gd name="T40" fmla="*/ 26 w 35"/>
                <a:gd name="T41" fmla="*/ 12 h 30"/>
                <a:gd name="T42" fmla="*/ 26 w 35"/>
                <a:gd name="T43" fmla="*/ 5 h 30"/>
                <a:gd name="T44" fmla="*/ 36 w 35"/>
                <a:gd name="T45" fmla="*/ 0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 h="30">
                  <a:moveTo>
                    <a:pt x="15" y="0"/>
                  </a:moveTo>
                  <a:cubicBezTo>
                    <a:pt x="17" y="0"/>
                    <a:pt x="17" y="2"/>
                    <a:pt x="19" y="2"/>
                  </a:cubicBezTo>
                  <a:cubicBezTo>
                    <a:pt x="18" y="5"/>
                    <a:pt x="15" y="5"/>
                    <a:pt x="17" y="7"/>
                  </a:cubicBezTo>
                  <a:cubicBezTo>
                    <a:pt x="17" y="10"/>
                    <a:pt x="20" y="8"/>
                    <a:pt x="22" y="9"/>
                  </a:cubicBezTo>
                  <a:cubicBezTo>
                    <a:pt x="23" y="10"/>
                    <a:pt x="24" y="13"/>
                    <a:pt x="29" y="12"/>
                  </a:cubicBezTo>
                  <a:cubicBezTo>
                    <a:pt x="29" y="15"/>
                    <a:pt x="31" y="15"/>
                    <a:pt x="28" y="16"/>
                  </a:cubicBezTo>
                  <a:cubicBezTo>
                    <a:pt x="28" y="18"/>
                    <a:pt x="31" y="17"/>
                    <a:pt x="31" y="18"/>
                  </a:cubicBezTo>
                  <a:cubicBezTo>
                    <a:pt x="32" y="18"/>
                    <a:pt x="31" y="22"/>
                    <a:pt x="34" y="21"/>
                  </a:cubicBezTo>
                  <a:cubicBezTo>
                    <a:pt x="35" y="25"/>
                    <a:pt x="31" y="23"/>
                    <a:pt x="31" y="27"/>
                  </a:cubicBezTo>
                  <a:cubicBezTo>
                    <a:pt x="30" y="27"/>
                    <a:pt x="31" y="26"/>
                    <a:pt x="30" y="25"/>
                  </a:cubicBezTo>
                  <a:cubicBezTo>
                    <a:pt x="26" y="25"/>
                    <a:pt x="27" y="26"/>
                    <a:pt x="23" y="25"/>
                  </a:cubicBezTo>
                  <a:cubicBezTo>
                    <a:pt x="22" y="26"/>
                    <a:pt x="18" y="26"/>
                    <a:pt x="19" y="29"/>
                  </a:cubicBezTo>
                  <a:cubicBezTo>
                    <a:pt x="16" y="30"/>
                    <a:pt x="17" y="27"/>
                    <a:pt x="16" y="26"/>
                  </a:cubicBezTo>
                  <a:cubicBezTo>
                    <a:pt x="15" y="25"/>
                    <a:pt x="13" y="25"/>
                    <a:pt x="13" y="25"/>
                  </a:cubicBezTo>
                  <a:cubicBezTo>
                    <a:pt x="12" y="24"/>
                    <a:pt x="11" y="22"/>
                    <a:pt x="8" y="21"/>
                  </a:cubicBezTo>
                  <a:cubicBezTo>
                    <a:pt x="4" y="21"/>
                    <a:pt x="4" y="23"/>
                    <a:pt x="0" y="22"/>
                  </a:cubicBezTo>
                  <a:cubicBezTo>
                    <a:pt x="1" y="21"/>
                    <a:pt x="1" y="20"/>
                    <a:pt x="1" y="18"/>
                  </a:cubicBezTo>
                  <a:cubicBezTo>
                    <a:pt x="5" y="19"/>
                    <a:pt x="2" y="14"/>
                    <a:pt x="6" y="15"/>
                  </a:cubicBezTo>
                  <a:cubicBezTo>
                    <a:pt x="4" y="12"/>
                    <a:pt x="7" y="12"/>
                    <a:pt x="8" y="11"/>
                  </a:cubicBezTo>
                  <a:cubicBezTo>
                    <a:pt x="9" y="9"/>
                    <a:pt x="8" y="7"/>
                    <a:pt x="9" y="5"/>
                  </a:cubicBezTo>
                  <a:cubicBezTo>
                    <a:pt x="9" y="4"/>
                    <a:pt x="11" y="5"/>
                    <a:pt x="11" y="5"/>
                  </a:cubicBezTo>
                  <a:cubicBezTo>
                    <a:pt x="12" y="4"/>
                    <a:pt x="11" y="3"/>
                    <a:pt x="11" y="2"/>
                  </a:cubicBezTo>
                  <a:cubicBezTo>
                    <a:pt x="13" y="1"/>
                    <a:pt x="15" y="2"/>
                    <a:pt x="1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8" name="Freeform 47"/>
            <p:cNvSpPr/>
            <p:nvPr/>
          </p:nvSpPr>
          <p:spPr bwMode="auto">
            <a:xfrm>
              <a:off x="9596027" y="2130274"/>
              <a:ext cx="30163" cy="30162"/>
            </a:xfrm>
            <a:custGeom>
              <a:avLst/>
              <a:gdLst>
                <a:gd name="T0" fmla="*/ 0 w 8"/>
                <a:gd name="T1" fmla="*/ 0 h 8"/>
                <a:gd name="T2" fmla="*/ 19 w 8"/>
                <a:gd name="T3" fmla="*/ 10 h 8"/>
                <a:gd name="T4" fmla="*/ 0 w 8"/>
                <a:gd name="T5" fmla="*/ 0 h 8"/>
                <a:gd name="T6" fmla="*/ 0 60000 65536"/>
                <a:gd name="T7" fmla="*/ 0 60000 65536"/>
                <a:gd name="T8" fmla="*/ 0 60000 65536"/>
              </a:gdLst>
              <a:ahLst/>
              <a:cxnLst>
                <a:cxn ang="T6">
                  <a:pos x="T0" y="T1"/>
                </a:cxn>
                <a:cxn ang="T7">
                  <a:pos x="T2" y="T3"/>
                </a:cxn>
                <a:cxn ang="T8">
                  <a:pos x="T4" y="T5"/>
                </a:cxn>
              </a:cxnLst>
              <a:rect l="0" t="0" r="r" b="b"/>
              <a:pathLst>
                <a:path w="8" h="8">
                  <a:moveTo>
                    <a:pt x="0" y="0"/>
                  </a:moveTo>
                  <a:cubicBezTo>
                    <a:pt x="4" y="0"/>
                    <a:pt x="4" y="4"/>
                    <a:pt x="8" y="4"/>
                  </a:cubicBezTo>
                  <a:cubicBezTo>
                    <a:pt x="7" y="8"/>
                    <a:pt x="0" y="4"/>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9" name="Freeform 48"/>
            <p:cNvSpPr/>
            <p:nvPr/>
          </p:nvSpPr>
          <p:spPr bwMode="auto">
            <a:xfrm>
              <a:off x="6609113" y="2240682"/>
              <a:ext cx="88900" cy="63500"/>
            </a:xfrm>
            <a:custGeom>
              <a:avLst/>
              <a:gdLst>
                <a:gd name="T0" fmla="*/ 16 w 24"/>
                <a:gd name="T1" fmla="*/ 0 h 17"/>
                <a:gd name="T2" fmla="*/ 19 w 24"/>
                <a:gd name="T3" fmla="*/ 2 h 17"/>
                <a:gd name="T4" fmla="*/ 28 w 24"/>
                <a:gd name="T5" fmla="*/ 14 h 17"/>
                <a:gd name="T6" fmla="*/ 56 w 24"/>
                <a:gd name="T7" fmla="*/ 12 h 17"/>
                <a:gd name="T8" fmla="*/ 47 w 24"/>
                <a:gd name="T9" fmla="*/ 28 h 17"/>
                <a:gd name="T10" fmla="*/ 37 w 24"/>
                <a:gd name="T11" fmla="*/ 24 h 17"/>
                <a:gd name="T12" fmla="*/ 26 w 24"/>
                <a:gd name="T13" fmla="*/ 31 h 17"/>
                <a:gd name="T14" fmla="*/ 23 w 24"/>
                <a:gd name="T15" fmla="*/ 38 h 17"/>
                <a:gd name="T16" fmla="*/ 9 w 24"/>
                <a:gd name="T17" fmla="*/ 33 h 17"/>
                <a:gd name="T18" fmla="*/ 16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7" y="0"/>
                  </a:moveTo>
                  <a:cubicBezTo>
                    <a:pt x="8" y="0"/>
                    <a:pt x="8" y="0"/>
                    <a:pt x="8" y="1"/>
                  </a:cubicBezTo>
                  <a:cubicBezTo>
                    <a:pt x="8" y="4"/>
                    <a:pt x="12" y="3"/>
                    <a:pt x="12" y="6"/>
                  </a:cubicBezTo>
                  <a:cubicBezTo>
                    <a:pt x="16" y="4"/>
                    <a:pt x="20" y="6"/>
                    <a:pt x="24" y="5"/>
                  </a:cubicBezTo>
                  <a:cubicBezTo>
                    <a:pt x="24" y="8"/>
                    <a:pt x="20" y="8"/>
                    <a:pt x="20" y="12"/>
                  </a:cubicBezTo>
                  <a:cubicBezTo>
                    <a:pt x="18" y="12"/>
                    <a:pt x="18" y="10"/>
                    <a:pt x="16" y="10"/>
                  </a:cubicBezTo>
                  <a:cubicBezTo>
                    <a:pt x="14" y="10"/>
                    <a:pt x="12" y="16"/>
                    <a:pt x="11" y="13"/>
                  </a:cubicBezTo>
                  <a:cubicBezTo>
                    <a:pt x="10" y="13"/>
                    <a:pt x="10" y="15"/>
                    <a:pt x="10" y="16"/>
                  </a:cubicBezTo>
                  <a:cubicBezTo>
                    <a:pt x="7" y="17"/>
                    <a:pt x="7" y="10"/>
                    <a:pt x="4" y="14"/>
                  </a:cubicBezTo>
                  <a:cubicBezTo>
                    <a:pt x="0" y="11"/>
                    <a:pt x="3" y="2"/>
                    <a:pt x="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0" name="Freeform 49"/>
            <p:cNvSpPr/>
            <p:nvPr/>
          </p:nvSpPr>
          <p:spPr bwMode="auto">
            <a:xfrm>
              <a:off x="6444013" y="2320057"/>
              <a:ext cx="179388" cy="152400"/>
            </a:xfrm>
            <a:custGeom>
              <a:avLst/>
              <a:gdLst>
                <a:gd name="T0" fmla="*/ 99 w 48"/>
                <a:gd name="T1" fmla="*/ 0 h 41"/>
                <a:gd name="T2" fmla="*/ 108 w 48"/>
                <a:gd name="T3" fmla="*/ 2 h 41"/>
                <a:gd name="T4" fmla="*/ 108 w 48"/>
                <a:gd name="T5" fmla="*/ 44 h 41"/>
                <a:gd name="T6" fmla="*/ 106 w 48"/>
                <a:gd name="T7" fmla="*/ 37 h 41"/>
                <a:gd name="T8" fmla="*/ 106 w 48"/>
                <a:gd name="T9" fmla="*/ 56 h 41"/>
                <a:gd name="T10" fmla="*/ 99 w 48"/>
                <a:gd name="T11" fmla="*/ 52 h 41"/>
                <a:gd name="T12" fmla="*/ 99 w 48"/>
                <a:gd name="T13" fmla="*/ 80 h 41"/>
                <a:gd name="T14" fmla="*/ 94 w 48"/>
                <a:gd name="T15" fmla="*/ 77 h 41"/>
                <a:gd name="T16" fmla="*/ 85 w 48"/>
                <a:gd name="T17" fmla="*/ 82 h 41"/>
                <a:gd name="T18" fmla="*/ 80 w 48"/>
                <a:gd name="T19" fmla="*/ 80 h 41"/>
                <a:gd name="T20" fmla="*/ 68 w 48"/>
                <a:gd name="T21" fmla="*/ 82 h 41"/>
                <a:gd name="T22" fmla="*/ 57 w 48"/>
                <a:gd name="T23" fmla="*/ 84 h 41"/>
                <a:gd name="T24" fmla="*/ 49 w 48"/>
                <a:gd name="T25" fmla="*/ 96 h 41"/>
                <a:gd name="T26" fmla="*/ 38 w 48"/>
                <a:gd name="T27" fmla="*/ 82 h 41"/>
                <a:gd name="T28" fmla="*/ 33 w 48"/>
                <a:gd name="T29" fmla="*/ 89 h 41"/>
                <a:gd name="T30" fmla="*/ 28 w 48"/>
                <a:gd name="T31" fmla="*/ 84 h 41"/>
                <a:gd name="T32" fmla="*/ 0 w 48"/>
                <a:gd name="T33" fmla="*/ 91 h 41"/>
                <a:gd name="T34" fmla="*/ 2 w 48"/>
                <a:gd name="T35" fmla="*/ 80 h 41"/>
                <a:gd name="T36" fmla="*/ 9 w 48"/>
                <a:gd name="T37" fmla="*/ 82 h 41"/>
                <a:gd name="T38" fmla="*/ 12 w 48"/>
                <a:gd name="T39" fmla="*/ 77 h 41"/>
                <a:gd name="T40" fmla="*/ 49 w 48"/>
                <a:gd name="T41" fmla="*/ 75 h 41"/>
                <a:gd name="T42" fmla="*/ 57 w 48"/>
                <a:gd name="T43" fmla="*/ 56 h 41"/>
                <a:gd name="T44" fmla="*/ 61 w 48"/>
                <a:gd name="T45" fmla="*/ 49 h 41"/>
                <a:gd name="T46" fmla="*/ 78 w 48"/>
                <a:gd name="T47" fmla="*/ 52 h 41"/>
                <a:gd name="T48" fmla="*/ 78 w 48"/>
                <a:gd name="T49" fmla="*/ 42 h 41"/>
                <a:gd name="T50" fmla="*/ 80 w 48"/>
                <a:gd name="T51" fmla="*/ 47 h 41"/>
                <a:gd name="T52" fmla="*/ 82 w 48"/>
                <a:gd name="T53" fmla="*/ 33 h 41"/>
                <a:gd name="T54" fmla="*/ 92 w 48"/>
                <a:gd name="T55" fmla="*/ 12 h 41"/>
                <a:gd name="T56" fmla="*/ 99 w 48"/>
                <a:gd name="T57" fmla="*/ 0 h 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 h="41">
                  <a:moveTo>
                    <a:pt x="42" y="0"/>
                  </a:moveTo>
                  <a:cubicBezTo>
                    <a:pt x="44" y="0"/>
                    <a:pt x="44" y="1"/>
                    <a:pt x="46" y="1"/>
                  </a:cubicBezTo>
                  <a:cubicBezTo>
                    <a:pt x="46" y="10"/>
                    <a:pt x="48" y="14"/>
                    <a:pt x="46" y="19"/>
                  </a:cubicBezTo>
                  <a:cubicBezTo>
                    <a:pt x="45" y="19"/>
                    <a:pt x="45" y="17"/>
                    <a:pt x="45" y="16"/>
                  </a:cubicBezTo>
                  <a:cubicBezTo>
                    <a:pt x="41" y="18"/>
                    <a:pt x="45" y="21"/>
                    <a:pt x="45" y="24"/>
                  </a:cubicBezTo>
                  <a:cubicBezTo>
                    <a:pt x="44" y="23"/>
                    <a:pt x="44" y="22"/>
                    <a:pt x="42" y="22"/>
                  </a:cubicBezTo>
                  <a:cubicBezTo>
                    <a:pt x="42" y="26"/>
                    <a:pt x="42" y="30"/>
                    <a:pt x="42" y="34"/>
                  </a:cubicBezTo>
                  <a:cubicBezTo>
                    <a:pt x="41" y="34"/>
                    <a:pt x="41" y="33"/>
                    <a:pt x="40" y="33"/>
                  </a:cubicBezTo>
                  <a:cubicBezTo>
                    <a:pt x="38" y="32"/>
                    <a:pt x="37" y="35"/>
                    <a:pt x="36" y="35"/>
                  </a:cubicBezTo>
                  <a:cubicBezTo>
                    <a:pt x="36" y="35"/>
                    <a:pt x="35" y="34"/>
                    <a:pt x="34" y="34"/>
                  </a:cubicBezTo>
                  <a:cubicBezTo>
                    <a:pt x="34" y="34"/>
                    <a:pt x="31" y="35"/>
                    <a:pt x="29" y="35"/>
                  </a:cubicBezTo>
                  <a:cubicBezTo>
                    <a:pt x="29" y="35"/>
                    <a:pt x="27" y="37"/>
                    <a:pt x="24" y="36"/>
                  </a:cubicBezTo>
                  <a:cubicBezTo>
                    <a:pt x="21" y="37"/>
                    <a:pt x="23" y="40"/>
                    <a:pt x="21" y="41"/>
                  </a:cubicBezTo>
                  <a:cubicBezTo>
                    <a:pt x="19" y="40"/>
                    <a:pt x="16" y="39"/>
                    <a:pt x="16" y="35"/>
                  </a:cubicBezTo>
                  <a:cubicBezTo>
                    <a:pt x="14" y="34"/>
                    <a:pt x="15" y="37"/>
                    <a:pt x="14" y="38"/>
                  </a:cubicBezTo>
                  <a:cubicBezTo>
                    <a:pt x="13" y="38"/>
                    <a:pt x="12" y="36"/>
                    <a:pt x="12" y="36"/>
                  </a:cubicBezTo>
                  <a:cubicBezTo>
                    <a:pt x="8" y="37"/>
                    <a:pt x="3" y="41"/>
                    <a:pt x="0" y="39"/>
                  </a:cubicBezTo>
                  <a:cubicBezTo>
                    <a:pt x="1" y="38"/>
                    <a:pt x="1" y="36"/>
                    <a:pt x="1" y="34"/>
                  </a:cubicBezTo>
                  <a:cubicBezTo>
                    <a:pt x="2" y="33"/>
                    <a:pt x="3" y="35"/>
                    <a:pt x="4" y="35"/>
                  </a:cubicBezTo>
                  <a:cubicBezTo>
                    <a:pt x="5" y="35"/>
                    <a:pt x="4" y="33"/>
                    <a:pt x="5" y="33"/>
                  </a:cubicBezTo>
                  <a:cubicBezTo>
                    <a:pt x="9" y="32"/>
                    <a:pt x="16" y="34"/>
                    <a:pt x="21" y="32"/>
                  </a:cubicBezTo>
                  <a:cubicBezTo>
                    <a:pt x="19" y="27"/>
                    <a:pt x="25" y="28"/>
                    <a:pt x="24" y="24"/>
                  </a:cubicBezTo>
                  <a:cubicBezTo>
                    <a:pt x="26" y="25"/>
                    <a:pt x="26" y="25"/>
                    <a:pt x="26" y="21"/>
                  </a:cubicBezTo>
                  <a:cubicBezTo>
                    <a:pt x="28" y="24"/>
                    <a:pt x="31" y="20"/>
                    <a:pt x="33" y="22"/>
                  </a:cubicBezTo>
                  <a:cubicBezTo>
                    <a:pt x="34" y="22"/>
                    <a:pt x="32" y="18"/>
                    <a:pt x="33" y="18"/>
                  </a:cubicBezTo>
                  <a:cubicBezTo>
                    <a:pt x="34" y="17"/>
                    <a:pt x="34" y="20"/>
                    <a:pt x="34" y="20"/>
                  </a:cubicBezTo>
                  <a:cubicBezTo>
                    <a:pt x="35" y="20"/>
                    <a:pt x="38" y="19"/>
                    <a:pt x="35" y="14"/>
                  </a:cubicBezTo>
                  <a:cubicBezTo>
                    <a:pt x="40" y="13"/>
                    <a:pt x="37" y="8"/>
                    <a:pt x="39" y="5"/>
                  </a:cubicBezTo>
                  <a:cubicBezTo>
                    <a:pt x="40" y="3"/>
                    <a:pt x="44" y="3"/>
                    <a:pt x="4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1" name="Freeform 50"/>
            <p:cNvSpPr/>
            <p:nvPr/>
          </p:nvSpPr>
          <p:spPr bwMode="auto">
            <a:xfrm>
              <a:off x="4227863" y="2326407"/>
              <a:ext cx="28575" cy="38100"/>
            </a:xfrm>
            <a:custGeom>
              <a:avLst/>
              <a:gdLst>
                <a:gd name="T0" fmla="*/ 5 w 8"/>
                <a:gd name="T1" fmla="*/ 0 h 10"/>
                <a:gd name="T2" fmla="*/ 0 w 8"/>
                <a:gd name="T3" fmla="*/ 22 h 10"/>
                <a:gd name="T4" fmla="*/ 5 w 8"/>
                <a:gd name="T5" fmla="*/ 0 h 10"/>
                <a:gd name="T6" fmla="*/ 0 60000 65536"/>
                <a:gd name="T7" fmla="*/ 0 60000 65536"/>
                <a:gd name="T8" fmla="*/ 0 60000 65536"/>
              </a:gdLst>
              <a:ahLst/>
              <a:cxnLst>
                <a:cxn ang="T6">
                  <a:pos x="T0" y="T1"/>
                </a:cxn>
                <a:cxn ang="T7">
                  <a:pos x="T2" y="T3"/>
                </a:cxn>
                <a:cxn ang="T8">
                  <a:pos x="T4" y="T5"/>
                </a:cxn>
              </a:cxnLst>
              <a:rect l="0" t="0" r="r" b="b"/>
              <a:pathLst>
                <a:path w="8" h="10">
                  <a:moveTo>
                    <a:pt x="2" y="0"/>
                  </a:moveTo>
                  <a:cubicBezTo>
                    <a:pt x="8" y="0"/>
                    <a:pt x="6" y="10"/>
                    <a:pt x="0" y="9"/>
                  </a:cubicBezTo>
                  <a:cubicBezTo>
                    <a:pt x="3" y="8"/>
                    <a:pt x="0" y="1"/>
                    <a:pt x="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2" name="Freeform 51"/>
            <p:cNvSpPr/>
            <p:nvPr/>
          </p:nvSpPr>
          <p:spPr bwMode="auto">
            <a:xfrm>
              <a:off x="4302475" y="2378794"/>
              <a:ext cx="44450" cy="34925"/>
            </a:xfrm>
            <a:custGeom>
              <a:avLst/>
              <a:gdLst>
                <a:gd name="T0" fmla="*/ 21 w 12"/>
                <a:gd name="T1" fmla="*/ 5 h 9"/>
                <a:gd name="T2" fmla="*/ 28 w 12"/>
                <a:gd name="T3" fmla="*/ 20 h 9"/>
                <a:gd name="T4" fmla="*/ 14 w 12"/>
                <a:gd name="T5" fmla="*/ 20 h 9"/>
                <a:gd name="T6" fmla="*/ 14 w 12"/>
                <a:gd name="T7" fmla="*/ 15 h 9"/>
                <a:gd name="T8" fmla="*/ 2 w 12"/>
                <a:gd name="T9" fmla="*/ 12 h 9"/>
                <a:gd name="T10" fmla="*/ 21 w 12"/>
                <a:gd name="T11" fmla="*/ 5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9">
                  <a:moveTo>
                    <a:pt x="9" y="2"/>
                  </a:moveTo>
                  <a:cubicBezTo>
                    <a:pt x="11" y="3"/>
                    <a:pt x="12" y="5"/>
                    <a:pt x="12" y="8"/>
                  </a:cubicBezTo>
                  <a:cubicBezTo>
                    <a:pt x="11" y="7"/>
                    <a:pt x="7" y="9"/>
                    <a:pt x="6" y="8"/>
                  </a:cubicBezTo>
                  <a:cubicBezTo>
                    <a:pt x="6" y="7"/>
                    <a:pt x="6" y="6"/>
                    <a:pt x="6" y="6"/>
                  </a:cubicBezTo>
                  <a:cubicBezTo>
                    <a:pt x="4" y="6"/>
                    <a:pt x="1" y="7"/>
                    <a:pt x="1" y="5"/>
                  </a:cubicBezTo>
                  <a:cubicBezTo>
                    <a:pt x="0" y="0"/>
                    <a:pt x="9" y="5"/>
                    <a:pt x="9"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3" name="Freeform 52"/>
            <p:cNvSpPr/>
            <p:nvPr/>
          </p:nvSpPr>
          <p:spPr bwMode="auto">
            <a:xfrm>
              <a:off x="4658075" y="2439119"/>
              <a:ext cx="33338" cy="19050"/>
            </a:xfrm>
            <a:custGeom>
              <a:avLst/>
              <a:gdLst>
                <a:gd name="T0" fmla="*/ 0 w 9"/>
                <a:gd name="T1" fmla="*/ 10 h 5"/>
                <a:gd name="T2" fmla="*/ 12 w 9"/>
                <a:gd name="T3" fmla="*/ 2 h 5"/>
                <a:gd name="T4" fmla="*/ 9 w 9"/>
                <a:gd name="T5" fmla="*/ 5 h 5"/>
                <a:gd name="T6" fmla="*/ 0 w 9"/>
                <a:gd name="T7" fmla="*/ 1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5">
                  <a:moveTo>
                    <a:pt x="0" y="4"/>
                  </a:moveTo>
                  <a:cubicBezTo>
                    <a:pt x="0" y="1"/>
                    <a:pt x="2" y="1"/>
                    <a:pt x="5" y="1"/>
                  </a:cubicBezTo>
                  <a:cubicBezTo>
                    <a:pt x="9" y="0"/>
                    <a:pt x="7" y="3"/>
                    <a:pt x="4" y="2"/>
                  </a:cubicBezTo>
                  <a:cubicBezTo>
                    <a:pt x="3" y="3"/>
                    <a:pt x="3" y="5"/>
                    <a:pt x="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4" name="Freeform 53"/>
            <p:cNvSpPr/>
            <p:nvPr/>
          </p:nvSpPr>
          <p:spPr bwMode="auto">
            <a:xfrm>
              <a:off x="6458300" y="2469282"/>
              <a:ext cx="33338" cy="19050"/>
            </a:xfrm>
            <a:custGeom>
              <a:avLst/>
              <a:gdLst>
                <a:gd name="T0" fmla="*/ 19 w 9"/>
                <a:gd name="T1" fmla="*/ 0 h 5"/>
                <a:gd name="T2" fmla="*/ 12 w 9"/>
                <a:gd name="T3" fmla="*/ 12 h 5"/>
                <a:gd name="T4" fmla="*/ 2 w 9"/>
                <a:gd name="T5" fmla="*/ 2 h 5"/>
                <a:gd name="T6" fmla="*/ 19 w 9"/>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5">
                  <a:moveTo>
                    <a:pt x="8" y="0"/>
                  </a:moveTo>
                  <a:cubicBezTo>
                    <a:pt x="9" y="4"/>
                    <a:pt x="4" y="1"/>
                    <a:pt x="5" y="5"/>
                  </a:cubicBezTo>
                  <a:cubicBezTo>
                    <a:pt x="2" y="5"/>
                    <a:pt x="0" y="4"/>
                    <a:pt x="1" y="1"/>
                  </a:cubicBezTo>
                  <a:cubicBezTo>
                    <a:pt x="4" y="4"/>
                    <a:pt x="4" y="0"/>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5" name="Freeform 54"/>
            <p:cNvSpPr/>
            <p:nvPr/>
          </p:nvSpPr>
          <p:spPr bwMode="auto">
            <a:xfrm>
              <a:off x="6402738" y="2469282"/>
              <a:ext cx="47625" cy="49212"/>
            </a:xfrm>
            <a:custGeom>
              <a:avLst/>
              <a:gdLst>
                <a:gd name="T0" fmla="*/ 25 w 13"/>
                <a:gd name="T1" fmla="*/ 5 h 13"/>
                <a:gd name="T2" fmla="*/ 25 w 13"/>
                <a:gd name="T3" fmla="*/ 26 h 13"/>
                <a:gd name="T4" fmla="*/ 9 w 13"/>
                <a:gd name="T5" fmla="*/ 29 h 13"/>
                <a:gd name="T6" fmla="*/ 0 w 13"/>
                <a:gd name="T7" fmla="*/ 17 h 13"/>
                <a:gd name="T8" fmla="*/ 25 w 13"/>
                <a:gd name="T9" fmla="*/ 5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3">
                  <a:moveTo>
                    <a:pt x="11" y="2"/>
                  </a:moveTo>
                  <a:cubicBezTo>
                    <a:pt x="13" y="6"/>
                    <a:pt x="7" y="9"/>
                    <a:pt x="11" y="11"/>
                  </a:cubicBezTo>
                  <a:cubicBezTo>
                    <a:pt x="11" y="13"/>
                    <a:pt x="6" y="11"/>
                    <a:pt x="4" y="12"/>
                  </a:cubicBezTo>
                  <a:cubicBezTo>
                    <a:pt x="4" y="7"/>
                    <a:pt x="5" y="5"/>
                    <a:pt x="0" y="7"/>
                  </a:cubicBezTo>
                  <a:cubicBezTo>
                    <a:pt x="0" y="1"/>
                    <a:pt x="6" y="0"/>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6" name="Freeform 55"/>
            <p:cNvSpPr/>
            <p:nvPr/>
          </p:nvSpPr>
          <p:spPr bwMode="auto">
            <a:xfrm>
              <a:off x="6237638" y="2645494"/>
              <a:ext cx="25400" cy="44450"/>
            </a:xfrm>
            <a:custGeom>
              <a:avLst/>
              <a:gdLst>
                <a:gd name="T0" fmla="*/ 16 w 7"/>
                <a:gd name="T1" fmla="*/ 12 h 12"/>
                <a:gd name="T2" fmla="*/ 9 w 7"/>
                <a:gd name="T3" fmla="*/ 28 h 12"/>
                <a:gd name="T4" fmla="*/ 0 w 7"/>
                <a:gd name="T5" fmla="*/ 28 h 12"/>
                <a:gd name="T6" fmla="*/ 2 w 7"/>
                <a:gd name="T7" fmla="*/ 9 h 12"/>
                <a:gd name="T8" fmla="*/ 16 w 7"/>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2">
                  <a:moveTo>
                    <a:pt x="7" y="5"/>
                  </a:moveTo>
                  <a:cubicBezTo>
                    <a:pt x="7" y="8"/>
                    <a:pt x="3" y="7"/>
                    <a:pt x="4" y="12"/>
                  </a:cubicBezTo>
                  <a:cubicBezTo>
                    <a:pt x="3" y="12"/>
                    <a:pt x="1" y="12"/>
                    <a:pt x="0" y="12"/>
                  </a:cubicBezTo>
                  <a:cubicBezTo>
                    <a:pt x="0" y="10"/>
                    <a:pt x="4" y="5"/>
                    <a:pt x="1" y="4"/>
                  </a:cubicBezTo>
                  <a:cubicBezTo>
                    <a:pt x="2" y="1"/>
                    <a:pt x="7" y="0"/>
                    <a:pt x="7"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7" name="Freeform 56"/>
            <p:cNvSpPr/>
            <p:nvPr/>
          </p:nvSpPr>
          <p:spPr bwMode="auto">
            <a:xfrm>
              <a:off x="8748302" y="2670024"/>
              <a:ext cx="19050" cy="15875"/>
            </a:xfrm>
            <a:custGeom>
              <a:avLst/>
              <a:gdLst>
                <a:gd name="T0" fmla="*/ 0 w 5"/>
                <a:gd name="T1" fmla="*/ 3 h 4"/>
                <a:gd name="T2" fmla="*/ 12 w 5"/>
                <a:gd name="T3" fmla="*/ 0 h 4"/>
                <a:gd name="T4" fmla="*/ 7 w 5"/>
                <a:gd name="T5" fmla="*/ 10 h 4"/>
                <a:gd name="T6" fmla="*/ 2 w 5"/>
                <a:gd name="T7" fmla="*/ 10 h 4"/>
                <a:gd name="T8" fmla="*/ 0 w 5"/>
                <a:gd name="T9" fmla="*/ 3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4">
                  <a:moveTo>
                    <a:pt x="0" y="1"/>
                  </a:moveTo>
                  <a:cubicBezTo>
                    <a:pt x="0" y="0"/>
                    <a:pt x="3" y="0"/>
                    <a:pt x="5" y="0"/>
                  </a:cubicBezTo>
                  <a:cubicBezTo>
                    <a:pt x="5" y="2"/>
                    <a:pt x="3" y="2"/>
                    <a:pt x="3" y="4"/>
                  </a:cubicBezTo>
                  <a:cubicBezTo>
                    <a:pt x="3" y="4"/>
                    <a:pt x="2" y="4"/>
                    <a:pt x="1" y="4"/>
                  </a:cubicBezTo>
                  <a:cubicBezTo>
                    <a:pt x="1" y="2"/>
                    <a:pt x="1" y="1"/>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8" name="Freeform 57"/>
            <p:cNvSpPr/>
            <p:nvPr/>
          </p:nvSpPr>
          <p:spPr bwMode="auto">
            <a:xfrm>
              <a:off x="9218202" y="2685899"/>
              <a:ext cx="179388" cy="66675"/>
            </a:xfrm>
            <a:custGeom>
              <a:avLst/>
              <a:gdLst>
                <a:gd name="T0" fmla="*/ 111 w 48"/>
                <a:gd name="T1" fmla="*/ 28 h 18"/>
                <a:gd name="T2" fmla="*/ 85 w 48"/>
                <a:gd name="T3" fmla="*/ 37 h 18"/>
                <a:gd name="T4" fmla="*/ 80 w 48"/>
                <a:gd name="T5" fmla="*/ 23 h 18"/>
                <a:gd name="T6" fmla="*/ 49 w 48"/>
                <a:gd name="T7" fmla="*/ 19 h 18"/>
                <a:gd name="T8" fmla="*/ 47 w 48"/>
                <a:gd name="T9" fmla="*/ 9 h 18"/>
                <a:gd name="T10" fmla="*/ 19 w 48"/>
                <a:gd name="T11" fmla="*/ 9 h 18"/>
                <a:gd name="T12" fmla="*/ 0 w 48"/>
                <a:gd name="T13" fmla="*/ 16 h 18"/>
                <a:gd name="T14" fmla="*/ 9 w 48"/>
                <a:gd name="T15" fmla="*/ 2 h 18"/>
                <a:gd name="T16" fmla="*/ 35 w 48"/>
                <a:gd name="T17" fmla="*/ 0 h 18"/>
                <a:gd name="T18" fmla="*/ 42 w 48"/>
                <a:gd name="T19" fmla="*/ 5 h 18"/>
                <a:gd name="T20" fmla="*/ 52 w 48"/>
                <a:gd name="T21" fmla="*/ 7 h 18"/>
                <a:gd name="T22" fmla="*/ 73 w 48"/>
                <a:gd name="T23" fmla="*/ 9 h 18"/>
                <a:gd name="T24" fmla="*/ 82 w 48"/>
                <a:gd name="T25" fmla="*/ 23 h 18"/>
                <a:gd name="T26" fmla="*/ 89 w 48"/>
                <a:gd name="T27" fmla="*/ 26 h 18"/>
                <a:gd name="T28" fmla="*/ 111 w 48"/>
                <a:gd name="T29" fmla="*/ 28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8">
                  <a:moveTo>
                    <a:pt x="47" y="12"/>
                  </a:moveTo>
                  <a:cubicBezTo>
                    <a:pt x="48" y="18"/>
                    <a:pt x="37" y="12"/>
                    <a:pt x="36" y="16"/>
                  </a:cubicBezTo>
                  <a:cubicBezTo>
                    <a:pt x="34" y="16"/>
                    <a:pt x="36" y="11"/>
                    <a:pt x="34" y="10"/>
                  </a:cubicBezTo>
                  <a:cubicBezTo>
                    <a:pt x="30" y="9"/>
                    <a:pt x="25" y="9"/>
                    <a:pt x="21" y="8"/>
                  </a:cubicBezTo>
                  <a:cubicBezTo>
                    <a:pt x="20" y="7"/>
                    <a:pt x="20" y="6"/>
                    <a:pt x="20" y="4"/>
                  </a:cubicBezTo>
                  <a:cubicBezTo>
                    <a:pt x="15" y="5"/>
                    <a:pt x="11" y="4"/>
                    <a:pt x="8" y="4"/>
                  </a:cubicBezTo>
                  <a:cubicBezTo>
                    <a:pt x="5" y="5"/>
                    <a:pt x="3" y="8"/>
                    <a:pt x="0" y="7"/>
                  </a:cubicBezTo>
                  <a:cubicBezTo>
                    <a:pt x="0" y="3"/>
                    <a:pt x="5" y="5"/>
                    <a:pt x="4" y="1"/>
                  </a:cubicBezTo>
                  <a:cubicBezTo>
                    <a:pt x="7" y="0"/>
                    <a:pt x="14" y="2"/>
                    <a:pt x="15" y="0"/>
                  </a:cubicBezTo>
                  <a:cubicBezTo>
                    <a:pt x="20" y="0"/>
                    <a:pt x="13" y="1"/>
                    <a:pt x="18" y="2"/>
                  </a:cubicBezTo>
                  <a:cubicBezTo>
                    <a:pt x="18" y="2"/>
                    <a:pt x="22" y="3"/>
                    <a:pt x="22" y="3"/>
                  </a:cubicBezTo>
                  <a:cubicBezTo>
                    <a:pt x="23" y="4"/>
                    <a:pt x="27" y="5"/>
                    <a:pt x="31" y="4"/>
                  </a:cubicBezTo>
                  <a:cubicBezTo>
                    <a:pt x="30" y="9"/>
                    <a:pt x="37" y="5"/>
                    <a:pt x="35" y="10"/>
                  </a:cubicBezTo>
                  <a:cubicBezTo>
                    <a:pt x="37" y="9"/>
                    <a:pt x="38" y="9"/>
                    <a:pt x="38" y="11"/>
                  </a:cubicBezTo>
                  <a:cubicBezTo>
                    <a:pt x="41" y="12"/>
                    <a:pt x="46" y="10"/>
                    <a:pt x="47" y="1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9" name="Freeform 58"/>
            <p:cNvSpPr/>
            <p:nvPr/>
          </p:nvSpPr>
          <p:spPr bwMode="auto">
            <a:xfrm>
              <a:off x="9427752" y="2744637"/>
              <a:ext cx="74613" cy="41275"/>
            </a:xfrm>
            <a:custGeom>
              <a:avLst/>
              <a:gdLst>
                <a:gd name="T0" fmla="*/ 2 w 20"/>
                <a:gd name="T1" fmla="*/ 0 h 11"/>
                <a:gd name="T2" fmla="*/ 26 w 20"/>
                <a:gd name="T3" fmla="*/ 2 h 11"/>
                <a:gd name="T4" fmla="*/ 35 w 20"/>
                <a:gd name="T5" fmla="*/ 5 h 11"/>
                <a:gd name="T6" fmla="*/ 47 w 20"/>
                <a:gd name="T7" fmla="*/ 12 h 11"/>
                <a:gd name="T8" fmla="*/ 9 w 20"/>
                <a:gd name="T9" fmla="*/ 17 h 11"/>
                <a:gd name="T10" fmla="*/ 14 w 20"/>
                <a:gd name="T11" fmla="*/ 14 h 11"/>
                <a:gd name="T12" fmla="*/ 2 w 20"/>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1">
                  <a:moveTo>
                    <a:pt x="1" y="0"/>
                  </a:moveTo>
                  <a:cubicBezTo>
                    <a:pt x="4" y="2"/>
                    <a:pt x="8" y="0"/>
                    <a:pt x="11" y="1"/>
                  </a:cubicBezTo>
                  <a:cubicBezTo>
                    <a:pt x="11" y="1"/>
                    <a:pt x="14" y="6"/>
                    <a:pt x="15" y="2"/>
                  </a:cubicBezTo>
                  <a:cubicBezTo>
                    <a:pt x="17" y="3"/>
                    <a:pt x="16" y="6"/>
                    <a:pt x="20" y="5"/>
                  </a:cubicBezTo>
                  <a:cubicBezTo>
                    <a:pt x="20" y="11"/>
                    <a:pt x="8" y="8"/>
                    <a:pt x="4" y="7"/>
                  </a:cubicBezTo>
                  <a:cubicBezTo>
                    <a:pt x="3" y="6"/>
                    <a:pt x="6" y="6"/>
                    <a:pt x="6" y="6"/>
                  </a:cubicBezTo>
                  <a:cubicBezTo>
                    <a:pt x="6" y="4"/>
                    <a:pt x="0" y="4"/>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0" name="Freeform 59"/>
            <p:cNvSpPr/>
            <p:nvPr/>
          </p:nvSpPr>
          <p:spPr bwMode="auto">
            <a:xfrm>
              <a:off x="6028088" y="2747094"/>
              <a:ext cx="36513" cy="25400"/>
            </a:xfrm>
            <a:custGeom>
              <a:avLst/>
              <a:gdLst>
                <a:gd name="T0" fmla="*/ 21 w 10"/>
                <a:gd name="T1" fmla="*/ 0 h 7"/>
                <a:gd name="T2" fmla="*/ 14 w 10"/>
                <a:gd name="T3" fmla="*/ 16 h 7"/>
                <a:gd name="T4" fmla="*/ 0 w 10"/>
                <a:gd name="T5" fmla="*/ 7 h 7"/>
                <a:gd name="T6" fmla="*/ 7 w 10"/>
                <a:gd name="T7" fmla="*/ 0 h 7"/>
                <a:gd name="T8" fmla="*/ 21 w 10"/>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
                  <a:moveTo>
                    <a:pt x="9" y="0"/>
                  </a:moveTo>
                  <a:cubicBezTo>
                    <a:pt x="10" y="5"/>
                    <a:pt x="6" y="4"/>
                    <a:pt x="6" y="7"/>
                  </a:cubicBezTo>
                  <a:cubicBezTo>
                    <a:pt x="3" y="7"/>
                    <a:pt x="0" y="6"/>
                    <a:pt x="0" y="3"/>
                  </a:cubicBezTo>
                  <a:cubicBezTo>
                    <a:pt x="2" y="3"/>
                    <a:pt x="3" y="2"/>
                    <a:pt x="3" y="0"/>
                  </a:cubicBezTo>
                  <a:cubicBezTo>
                    <a:pt x="5" y="0"/>
                    <a:pt x="7" y="0"/>
                    <a:pt x="9"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1" name="Freeform 60"/>
            <p:cNvSpPr/>
            <p:nvPr/>
          </p:nvSpPr>
          <p:spPr bwMode="auto">
            <a:xfrm>
              <a:off x="9400764" y="2760512"/>
              <a:ext cx="30163" cy="19050"/>
            </a:xfrm>
            <a:custGeom>
              <a:avLst/>
              <a:gdLst>
                <a:gd name="T0" fmla="*/ 14 w 8"/>
                <a:gd name="T1" fmla="*/ 12 h 5"/>
                <a:gd name="T2" fmla="*/ 0 w 8"/>
                <a:gd name="T3" fmla="*/ 10 h 5"/>
                <a:gd name="T4" fmla="*/ 14 w 8"/>
                <a:gd name="T5" fmla="*/ 12 h 5"/>
                <a:gd name="T6" fmla="*/ 0 60000 65536"/>
                <a:gd name="T7" fmla="*/ 0 60000 65536"/>
                <a:gd name="T8" fmla="*/ 0 60000 65536"/>
              </a:gdLst>
              <a:ahLst/>
              <a:cxnLst>
                <a:cxn ang="T6">
                  <a:pos x="T0" y="T1"/>
                </a:cxn>
                <a:cxn ang="T7">
                  <a:pos x="T2" y="T3"/>
                </a:cxn>
                <a:cxn ang="T8">
                  <a:pos x="T4" y="T5"/>
                </a:cxn>
              </a:cxnLst>
              <a:rect l="0" t="0" r="r" b="b"/>
              <a:pathLst>
                <a:path w="8" h="5">
                  <a:moveTo>
                    <a:pt x="6" y="5"/>
                  </a:moveTo>
                  <a:cubicBezTo>
                    <a:pt x="5" y="4"/>
                    <a:pt x="3" y="4"/>
                    <a:pt x="0" y="4"/>
                  </a:cubicBezTo>
                  <a:cubicBezTo>
                    <a:pt x="1" y="2"/>
                    <a:pt x="8" y="0"/>
                    <a:pt x="6"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2" name="Freeform 61"/>
            <p:cNvSpPr/>
            <p:nvPr/>
          </p:nvSpPr>
          <p:spPr bwMode="auto">
            <a:xfrm>
              <a:off x="9326152" y="2763687"/>
              <a:ext cx="33338" cy="22225"/>
            </a:xfrm>
            <a:custGeom>
              <a:avLst/>
              <a:gdLst>
                <a:gd name="T0" fmla="*/ 2 w 9"/>
                <a:gd name="T1" fmla="*/ 5 h 6"/>
                <a:gd name="T2" fmla="*/ 19 w 9"/>
                <a:gd name="T3" fmla="*/ 9 h 6"/>
                <a:gd name="T4" fmla="*/ 2 w 9"/>
                <a:gd name="T5" fmla="*/ 5 h 6"/>
                <a:gd name="T6" fmla="*/ 0 60000 65536"/>
                <a:gd name="T7" fmla="*/ 0 60000 65536"/>
                <a:gd name="T8" fmla="*/ 0 60000 65536"/>
              </a:gdLst>
              <a:ahLst/>
              <a:cxnLst>
                <a:cxn ang="T6">
                  <a:pos x="T0" y="T1"/>
                </a:cxn>
                <a:cxn ang="T7">
                  <a:pos x="T2" y="T3"/>
                </a:cxn>
                <a:cxn ang="T8">
                  <a:pos x="T4" y="T5"/>
                </a:cxn>
              </a:cxnLst>
              <a:rect l="0" t="0" r="r" b="b"/>
              <a:pathLst>
                <a:path w="9" h="6">
                  <a:moveTo>
                    <a:pt x="1" y="2"/>
                  </a:moveTo>
                  <a:cubicBezTo>
                    <a:pt x="4" y="3"/>
                    <a:pt x="9" y="0"/>
                    <a:pt x="8" y="4"/>
                  </a:cubicBezTo>
                  <a:cubicBezTo>
                    <a:pt x="6" y="4"/>
                    <a:pt x="0" y="6"/>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3" name="Freeform 62"/>
            <p:cNvSpPr/>
            <p:nvPr/>
          </p:nvSpPr>
          <p:spPr bwMode="auto">
            <a:xfrm>
              <a:off x="6226525" y="2772494"/>
              <a:ext cx="47625" cy="87312"/>
            </a:xfrm>
            <a:custGeom>
              <a:avLst/>
              <a:gdLst>
                <a:gd name="T0" fmla="*/ 14 w 13"/>
                <a:gd name="T1" fmla="*/ 0 h 23"/>
                <a:gd name="T2" fmla="*/ 25 w 13"/>
                <a:gd name="T3" fmla="*/ 0 h 23"/>
                <a:gd name="T4" fmla="*/ 30 w 13"/>
                <a:gd name="T5" fmla="*/ 19 h 23"/>
                <a:gd name="T6" fmla="*/ 23 w 13"/>
                <a:gd name="T7" fmla="*/ 29 h 23"/>
                <a:gd name="T8" fmla="*/ 21 w 13"/>
                <a:gd name="T9" fmla="*/ 38 h 23"/>
                <a:gd name="T10" fmla="*/ 16 w 13"/>
                <a:gd name="T11" fmla="*/ 50 h 23"/>
                <a:gd name="T12" fmla="*/ 9 w 13"/>
                <a:gd name="T13" fmla="*/ 43 h 23"/>
                <a:gd name="T14" fmla="*/ 0 w 13"/>
                <a:gd name="T15" fmla="*/ 31 h 23"/>
                <a:gd name="T16" fmla="*/ 7 w 13"/>
                <a:gd name="T17" fmla="*/ 14 h 23"/>
                <a:gd name="T18" fmla="*/ 14 w 1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3">
                  <a:moveTo>
                    <a:pt x="6" y="0"/>
                  </a:moveTo>
                  <a:cubicBezTo>
                    <a:pt x="8" y="0"/>
                    <a:pt x="9" y="0"/>
                    <a:pt x="11" y="0"/>
                  </a:cubicBezTo>
                  <a:cubicBezTo>
                    <a:pt x="12" y="2"/>
                    <a:pt x="12" y="6"/>
                    <a:pt x="13" y="8"/>
                  </a:cubicBezTo>
                  <a:cubicBezTo>
                    <a:pt x="11" y="9"/>
                    <a:pt x="12" y="12"/>
                    <a:pt x="10" y="12"/>
                  </a:cubicBezTo>
                  <a:cubicBezTo>
                    <a:pt x="10" y="14"/>
                    <a:pt x="10" y="15"/>
                    <a:pt x="9" y="16"/>
                  </a:cubicBezTo>
                  <a:cubicBezTo>
                    <a:pt x="8" y="17"/>
                    <a:pt x="10" y="22"/>
                    <a:pt x="7" y="21"/>
                  </a:cubicBezTo>
                  <a:cubicBezTo>
                    <a:pt x="3" y="23"/>
                    <a:pt x="7" y="18"/>
                    <a:pt x="4" y="18"/>
                  </a:cubicBezTo>
                  <a:cubicBezTo>
                    <a:pt x="2" y="18"/>
                    <a:pt x="2" y="15"/>
                    <a:pt x="0" y="13"/>
                  </a:cubicBezTo>
                  <a:cubicBezTo>
                    <a:pt x="0" y="10"/>
                    <a:pt x="4" y="11"/>
                    <a:pt x="3" y="6"/>
                  </a:cubicBezTo>
                  <a:cubicBezTo>
                    <a:pt x="6" y="9"/>
                    <a:pt x="6" y="3"/>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4" name="Freeform 63"/>
            <p:cNvSpPr/>
            <p:nvPr/>
          </p:nvSpPr>
          <p:spPr bwMode="auto">
            <a:xfrm>
              <a:off x="6274150" y="2848694"/>
              <a:ext cx="68263" cy="66675"/>
            </a:xfrm>
            <a:custGeom>
              <a:avLst/>
              <a:gdLst>
                <a:gd name="T0" fmla="*/ 24 w 18"/>
                <a:gd name="T1" fmla="*/ 2 h 18"/>
                <a:gd name="T2" fmla="*/ 31 w 18"/>
                <a:gd name="T3" fmla="*/ 12 h 18"/>
                <a:gd name="T4" fmla="*/ 29 w 18"/>
                <a:gd name="T5" fmla="*/ 14 h 18"/>
                <a:gd name="T6" fmla="*/ 31 w 18"/>
                <a:gd name="T7" fmla="*/ 21 h 18"/>
                <a:gd name="T8" fmla="*/ 43 w 18"/>
                <a:gd name="T9" fmla="*/ 33 h 18"/>
                <a:gd name="T10" fmla="*/ 38 w 18"/>
                <a:gd name="T11" fmla="*/ 42 h 18"/>
                <a:gd name="T12" fmla="*/ 29 w 18"/>
                <a:gd name="T13" fmla="*/ 42 h 18"/>
                <a:gd name="T14" fmla="*/ 14 w 18"/>
                <a:gd name="T15" fmla="*/ 28 h 18"/>
                <a:gd name="T16" fmla="*/ 19 w 18"/>
                <a:gd name="T17" fmla="*/ 23 h 18"/>
                <a:gd name="T18" fmla="*/ 0 w 18"/>
                <a:gd name="T19" fmla="*/ 7 h 18"/>
                <a:gd name="T20" fmla="*/ 24 w 18"/>
                <a:gd name="T21" fmla="*/ 2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8">
                  <a:moveTo>
                    <a:pt x="10" y="1"/>
                  </a:moveTo>
                  <a:cubicBezTo>
                    <a:pt x="7" y="5"/>
                    <a:pt x="12" y="4"/>
                    <a:pt x="13" y="5"/>
                  </a:cubicBezTo>
                  <a:cubicBezTo>
                    <a:pt x="14" y="6"/>
                    <a:pt x="12" y="6"/>
                    <a:pt x="12" y="6"/>
                  </a:cubicBezTo>
                  <a:cubicBezTo>
                    <a:pt x="12" y="6"/>
                    <a:pt x="13" y="8"/>
                    <a:pt x="13" y="9"/>
                  </a:cubicBezTo>
                  <a:cubicBezTo>
                    <a:pt x="14" y="11"/>
                    <a:pt x="18" y="11"/>
                    <a:pt x="18" y="14"/>
                  </a:cubicBezTo>
                  <a:cubicBezTo>
                    <a:pt x="15" y="14"/>
                    <a:pt x="16" y="16"/>
                    <a:pt x="16" y="18"/>
                  </a:cubicBezTo>
                  <a:cubicBezTo>
                    <a:pt x="15" y="17"/>
                    <a:pt x="12" y="16"/>
                    <a:pt x="12" y="18"/>
                  </a:cubicBezTo>
                  <a:cubicBezTo>
                    <a:pt x="9" y="17"/>
                    <a:pt x="10" y="13"/>
                    <a:pt x="6" y="12"/>
                  </a:cubicBezTo>
                  <a:cubicBezTo>
                    <a:pt x="6" y="11"/>
                    <a:pt x="8" y="11"/>
                    <a:pt x="8" y="10"/>
                  </a:cubicBezTo>
                  <a:cubicBezTo>
                    <a:pt x="6" y="8"/>
                    <a:pt x="4" y="4"/>
                    <a:pt x="0" y="3"/>
                  </a:cubicBezTo>
                  <a:cubicBezTo>
                    <a:pt x="3" y="0"/>
                    <a:pt x="5"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5" name="Freeform 64"/>
            <p:cNvSpPr/>
            <p:nvPr/>
          </p:nvSpPr>
          <p:spPr bwMode="auto">
            <a:xfrm>
              <a:off x="6248750" y="2874094"/>
              <a:ext cx="14288" cy="11112"/>
            </a:xfrm>
            <a:custGeom>
              <a:avLst/>
              <a:gdLst>
                <a:gd name="T0" fmla="*/ 0 w 4"/>
                <a:gd name="T1" fmla="*/ 0 h 3"/>
                <a:gd name="T2" fmla="*/ 9 w 4"/>
                <a:gd name="T3" fmla="*/ 0 h 3"/>
                <a:gd name="T4" fmla="*/ 9 w 4"/>
                <a:gd name="T5" fmla="*/ 7 h 3"/>
                <a:gd name="T6" fmla="*/ 0 w 4"/>
                <a:gd name="T7" fmla="*/ 7 h 3"/>
                <a:gd name="T8" fmla="*/ 0 w 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6" name="Freeform 65"/>
            <p:cNvSpPr/>
            <p:nvPr/>
          </p:nvSpPr>
          <p:spPr bwMode="auto">
            <a:xfrm>
              <a:off x="6270975" y="2889969"/>
              <a:ext cx="38100" cy="52387"/>
            </a:xfrm>
            <a:custGeom>
              <a:avLst/>
              <a:gdLst>
                <a:gd name="T0" fmla="*/ 22 w 10"/>
                <a:gd name="T1" fmla="*/ 28 h 14"/>
                <a:gd name="T2" fmla="*/ 10 w 10"/>
                <a:gd name="T3" fmla="*/ 31 h 14"/>
                <a:gd name="T4" fmla="*/ 0 w 10"/>
                <a:gd name="T5" fmla="*/ 17 h 14"/>
                <a:gd name="T6" fmla="*/ 22 w 10"/>
                <a:gd name="T7" fmla="*/ 28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4">
                  <a:moveTo>
                    <a:pt x="9" y="12"/>
                  </a:moveTo>
                  <a:cubicBezTo>
                    <a:pt x="10" y="14"/>
                    <a:pt x="5" y="12"/>
                    <a:pt x="4" y="13"/>
                  </a:cubicBezTo>
                  <a:cubicBezTo>
                    <a:pt x="4" y="10"/>
                    <a:pt x="5" y="5"/>
                    <a:pt x="0" y="7"/>
                  </a:cubicBezTo>
                  <a:cubicBezTo>
                    <a:pt x="4" y="0"/>
                    <a:pt x="4" y="13"/>
                    <a:pt x="9" y="1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7" name="Freeform 66"/>
            <p:cNvSpPr/>
            <p:nvPr/>
          </p:nvSpPr>
          <p:spPr bwMode="auto">
            <a:xfrm>
              <a:off x="5510563" y="2934419"/>
              <a:ext cx="36513" cy="63500"/>
            </a:xfrm>
            <a:custGeom>
              <a:avLst/>
              <a:gdLst>
                <a:gd name="T0" fmla="*/ 5 w 10"/>
                <a:gd name="T1" fmla="*/ 2 h 17"/>
                <a:gd name="T2" fmla="*/ 12 w 10"/>
                <a:gd name="T3" fmla="*/ 9 h 17"/>
                <a:gd name="T4" fmla="*/ 14 w 10"/>
                <a:gd name="T5" fmla="*/ 14 h 17"/>
                <a:gd name="T6" fmla="*/ 21 w 10"/>
                <a:gd name="T7" fmla="*/ 19 h 17"/>
                <a:gd name="T8" fmla="*/ 18 w 10"/>
                <a:gd name="T9" fmla="*/ 21 h 17"/>
                <a:gd name="T10" fmla="*/ 21 w 10"/>
                <a:gd name="T11" fmla="*/ 35 h 17"/>
                <a:gd name="T12" fmla="*/ 14 w 10"/>
                <a:gd name="T13" fmla="*/ 40 h 17"/>
                <a:gd name="T14" fmla="*/ 5 w 10"/>
                <a:gd name="T15" fmla="*/ 2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17">
                  <a:moveTo>
                    <a:pt x="2" y="1"/>
                  </a:moveTo>
                  <a:cubicBezTo>
                    <a:pt x="4" y="0"/>
                    <a:pt x="5" y="3"/>
                    <a:pt x="5" y="4"/>
                  </a:cubicBezTo>
                  <a:cubicBezTo>
                    <a:pt x="6" y="5"/>
                    <a:pt x="6" y="4"/>
                    <a:pt x="6" y="6"/>
                  </a:cubicBezTo>
                  <a:cubicBezTo>
                    <a:pt x="7" y="7"/>
                    <a:pt x="9" y="7"/>
                    <a:pt x="9" y="8"/>
                  </a:cubicBezTo>
                  <a:cubicBezTo>
                    <a:pt x="9" y="9"/>
                    <a:pt x="8" y="9"/>
                    <a:pt x="8" y="9"/>
                  </a:cubicBezTo>
                  <a:cubicBezTo>
                    <a:pt x="7" y="10"/>
                    <a:pt x="10" y="12"/>
                    <a:pt x="9" y="15"/>
                  </a:cubicBezTo>
                  <a:cubicBezTo>
                    <a:pt x="7" y="15"/>
                    <a:pt x="7" y="16"/>
                    <a:pt x="6" y="17"/>
                  </a:cubicBezTo>
                  <a:cubicBezTo>
                    <a:pt x="0" y="15"/>
                    <a:pt x="1" y="8"/>
                    <a:pt x="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8" name="Freeform 67"/>
            <p:cNvSpPr/>
            <p:nvPr/>
          </p:nvSpPr>
          <p:spPr bwMode="auto">
            <a:xfrm>
              <a:off x="6304313" y="2937594"/>
              <a:ext cx="46038" cy="71437"/>
            </a:xfrm>
            <a:custGeom>
              <a:avLst/>
              <a:gdLst>
                <a:gd name="T0" fmla="*/ 24 w 12"/>
                <a:gd name="T1" fmla="*/ 0 h 19"/>
                <a:gd name="T2" fmla="*/ 29 w 12"/>
                <a:gd name="T3" fmla="*/ 21 h 19"/>
                <a:gd name="T4" fmla="*/ 22 w 12"/>
                <a:gd name="T5" fmla="*/ 24 h 19"/>
                <a:gd name="T6" fmla="*/ 22 w 12"/>
                <a:gd name="T7" fmla="*/ 45 h 19"/>
                <a:gd name="T8" fmla="*/ 7 w 12"/>
                <a:gd name="T9" fmla="*/ 36 h 19"/>
                <a:gd name="T10" fmla="*/ 10 w 12"/>
                <a:gd name="T11" fmla="*/ 24 h 19"/>
                <a:gd name="T12" fmla="*/ 10 w 12"/>
                <a:gd name="T13" fmla="*/ 19 h 19"/>
                <a:gd name="T14" fmla="*/ 7 w 12"/>
                <a:gd name="T15" fmla="*/ 19 h 19"/>
                <a:gd name="T16" fmla="*/ 12 w 12"/>
                <a:gd name="T17" fmla="*/ 12 h 19"/>
                <a:gd name="T18" fmla="*/ 19 w 12"/>
                <a:gd name="T19" fmla="*/ 2 h 19"/>
                <a:gd name="T20" fmla="*/ 24 w 1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9">
                  <a:moveTo>
                    <a:pt x="10" y="0"/>
                  </a:moveTo>
                  <a:cubicBezTo>
                    <a:pt x="10" y="4"/>
                    <a:pt x="10" y="8"/>
                    <a:pt x="12" y="9"/>
                  </a:cubicBezTo>
                  <a:cubicBezTo>
                    <a:pt x="12" y="11"/>
                    <a:pt x="10" y="10"/>
                    <a:pt x="9" y="10"/>
                  </a:cubicBezTo>
                  <a:cubicBezTo>
                    <a:pt x="11" y="12"/>
                    <a:pt x="8" y="14"/>
                    <a:pt x="9" y="19"/>
                  </a:cubicBezTo>
                  <a:cubicBezTo>
                    <a:pt x="5" y="19"/>
                    <a:pt x="6" y="15"/>
                    <a:pt x="3" y="15"/>
                  </a:cubicBezTo>
                  <a:cubicBezTo>
                    <a:pt x="2" y="13"/>
                    <a:pt x="4" y="12"/>
                    <a:pt x="4" y="10"/>
                  </a:cubicBezTo>
                  <a:cubicBezTo>
                    <a:pt x="4" y="9"/>
                    <a:pt x="2" y="8"/>
                    <a:pt x="4" y="8"/>
                  </a:cubicBezTo>
                  <a:cubicBezTo>
                    <a:pt x="4" y="7"/>
                    <a:pt x="3" y="7"/>
                    <a:pt x="3" y="8"/>
                  </a:cubicBezTo>
                  <a:cubicBezTo>
                    <a:pt x="0" y="8"/>
                    <a:pt x="3" y="3"/>
                    <a:pt x="5" y="5"/>
                  </a:cubicBezTo>
                  <a:cubicBezTo>
                    <a:pt x="5" y="3"/>
                    <a:pt x="7" y="2"/>
                    <a:pt x="8" y="1"/>
                  </a:cubicBezTo>
                  <a:cubicBezTo>
                    <a:pt x="8" y="1"/>
                    <a:pt x="9" y="0"/>
                    <a:pt x="1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9" name="Freeform 68"/>
            <p:cNvSpPr/>
            <p:nvPr/>
          </p:nvSpPr>
          <p:spPr bwMode="auto">
            <a:xfrm>
              <a:off x="6267800" y="2948707"/>
              <a:ext cx="36513" cy="34925"/>
            </a:xfrm>
            <a:custGeom>
              <a:avLst/>
              <a:gdLst>
                <a:gd name="T0" fmla="*/ 14 w 10"/>
                <a:gd name="T1" fmla="*/ 0 h 9"/>
                <a:gd name="T2" fmla="*/ 21 w 10"/>
                <a:gd name="T3" fmla="*/ 10 h 9"/>
                <a:gd name="T4" fmla="*/ 18 w 10"/>
                <a:gd name="T5" fmla="*/ 12 h 9"/>
                <a:gd name="T6" fmla="*/ 2 w 10"/>
                <a:gd name="T7" fmla="*/ 22 h 9"/>
                <a:gd name="T8" fmla="*/ 14 w 10"/>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9">
                  <a:moveTo>
                    <a:pt x="6" y="0"/>
                  </a:moveTo>
                  <a:cubicBezTo>
                    <a:pt x="8" y="0"/>
                    <a:pt x="10" y="1"/>
                    <a:pt x="9" y="4"/>
                  </a:cubicBezTo>
                  <a:cubicBezTo>
                    <a:pt x="7" y="4"/>
                    <a:pt x="7" y="5"/>
                    <a:pt x="8" y="5"/>
                  </a:cubicBezTo>
                  <a:cubicBezTo>
                    <a:pt x="7" y="6"/>
                    <a:pt x="4" y="8"/>
                    <a:pt x="1" y="9"/>
                  </a:cubicBezTo>
                  <a:cubicBezTo>
                    <a:pt x="0" y="4"/>
                    <a:pt x="6"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0" name="Freeform 69"/>
            <p:cNvSpPr/>
            <p:nvPr/>
          </p:nvSpPr>
          <p:spPr bwMode="auto">
            <a:xfrm>
              <a:off x="6369400" y="3066182"/>
              <a:ext cx="22225" cy="44450"/>
            </a:xfrm>
            <a:custGeom>
              <a:avLst/>
              <a:gdLst>
                <a:gd name="T0" fmla="*/ 2 w 6"/>
                <a:gd name="T1" fmla="*/ 0 h 12"/>
                <a:gd name="T2" fmla="*/ 14 w 6"/>
                <a:gd name="T3" fmla="*/ 7 h 12"/>
                <a:gd name="T4" fmla="*/ 0 w 6"/>
                <a:gd name="T5" fmla="*/ 26 h 12"/>
                <a:gd name="T6" fmla="*/ 5 w 6"/>
                <a:gd name="T7" fmla="*/ 21 h 12"/>
                <a:gd name="T8" fmla="*/ 2 w 6"/>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2">
                  <a:moveTo>
                    <a:pt x="1" y="0"/>
                  </a:moveTo>
                  <a:cubicBezTo>
                    <a:pt x="4" y="0"/>
                    <a:pt x="2" y="5"/>
                    <a:pt x="6" y="3"/>
                  </a:cubicBezTo>
                  <a:cubicBezTo>
                    <a:pt x="5" y="7"/>
                    <a:pt x="5" y="12"/>
                    <a:pt x="0" y="11"/>
                  </a:cubicBezTo>
                  <a:cubicBezTo>
                    <a:pt x="0" y="9"/>
                    <a:pt x="1" y="10"/>
                    <a:pt x="2" y="9"/>
                  </a:cubicBezTo>
                  <a:cubicBezTo>
                    <a:pt x="1" y="5"/>
                    <a:pt x="0" y="6"/>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1" name="Freeform 70"/>
            <p:cNvSpPr/>
            <p:nvPr/>
          </p:nvSpPr>
          <p:spPr bwMode="auto">
            <a:xfrm>
              <a:off x="6229700" y="3077294"/>
              <a:ext cx="90488" cy="30162"/>
            </a:xfrm>
            <a:custGeom>
              <a:avLst/>
              <a:gdLst>
                <a:gd name="T0" fmla="*/ 57 w 24"/>
                <a:gd name="T1" fmla="*/ 7 h 8"/>
                <a:gd name="T2" fmla="*/ 40 w 24"/>
                <a:gd name="T3" fmla="*/ 14 h 8"/>
                <a:gd name="T4" fmla="*/ 0 w 24"/>
                <a:gd name="T5" fmla="*/ 19 h 8"/>
                <a:gd name="T6" fmla="*/ 48 w 24"/>
                <a:gd name="T7" fmla="*/ 5 h 8"/>
                <a:gd name="T8" fmla="*/ 57 w 24"/>
                <a:gd name="T9" fmla="*/ 7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
                  <a:moveTo>
                    <a:pt x="24" y="3"/>
                  </a:moveTo>
                  <a:cubicBezTo>
                    <a:pt x="24" y="6"/>
                    <a:pt x="20" y="6"/>
                    <a:pt x="17" y="6"/>
                  </a:cubicBezTo>
                  <a:cubicBezTo>
                    <a:pt x="12" y="7"/>
                    <a:pt x="5" y="6"/>
                    <a:pt x="0" y="8"/>
                  </a:cubicBezTo>
                  <a:cubicBezTo>
                    <a:pt x="1" y="0"/>
                    <a:pt x="18" y="8"/>
                    <a:pt x="20" y="2"/>
                  </a:cubicBezTo>
                  <a:cubicBezTo>
                    <a:pt x="21" y="2"/>
                    <a:pt x="22" y="3"/>
                    <a:pt x="2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2" name="Freeform 71"/>
            <p:cNvSpPr/>
            <p:nvPr/>
          </p:nvSpPr>
          <p:spPr bwMode="auto">
            <a:xfrm>
              <a:off x="6424963" y="3110632"/>
              <a:ext cx="60325" cy="38100"/>
            </a:xfrm>
            <a:custGeom>
              <a:avLst/>
              <a:gdLst>
                <a:gd name="T0" fmla="*/ 38 w 16"/>
                <a:gd name="T1" fmla="*/ 17 h 10"/>
                <a:gd name="T2" fmla="*/ 31 w 16"/>
                <a:gd name="T3" fmla="*/ 22 h 10"/>
                <a:gd name="T4" fmla="*/ 14 w 16"/>
                <a:gd name="T5" fmla="*/ 22 h 10"/>
                <a:gd name="T6" fmla="*/ 12 w 16"/>
                <a:gd name="T7" fmla="*/ 19 h 10"/>
                <a:gd name="T8" fmla="*/ 0 w 16"/>
                <a:gd name="T9" fmla="*/ 10 h 10"/>
                <a:gd name="T10" fmla="*/ 14 w 16"/>
                <a:gd name="T11" fmla="*/ 5 h 10"/>
                <a:gd name="T12" fmla="*/ 24 w 16"/>
                <a:gd name="T13" fmla="*/ 2 h 10"/>
                <a:gd name="T14" fmla="*/ 24 w 16"/>
                <a:gd name="T15" fmla="*/ 5 h 10"/>
                <a:gd name="T16" fmla="*/ 26 w 16"/>
                <a:gd name="T17" fmla="*/ 2 h 10"/>
                <a:gd name="T18" fmla="*/ 38 w 16"/>
                <a:gd name="T19" fmla="*/ 1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0">
                  <a:moveTo>
                    <a:pt x="16" y="7"/>
                  </a:moveTo>
                  <a:cubicBezTo>
                    <a:pt x="15" y="7"/>
                    <a:pt x="13" y="8"/>
                    <a:pt x="13" y="9"/>
                  </a:cubicBezTo>
                  <a:cubicBezTo>
                    <a:pt x="11" y="7"/>
                    <a:pt x="9" y="10"/>
                    <a:pt x="6" y="9"/>
                  </a:cubicBezTo>
                  <a:cubicBezTo>
                    <a:pt x="6" y="9"/>
                    <a:pt x="6" y="8"/>
                    <a:pt x="5" y="8"/>
                  </a:cubicBezTo>
                  <a:cubicBezTo>
                    <a:pt x="4" y="8"/>
                    <a:pt x="2" y="5"/>
                    <a:pt x="0" y="4"/>
                  </a:cubicBezTo>
                  <a:cubicBezTo>
                    <a:pt x="1" y="3"/>
                    <a:pt x="4" y="3"/>
                    <a:pt x="6" y="2"/>
                  </a:cubicBezTo>
                  <a:cubicBezTo>
                    <a:pt x="6" y="2"/>
                    <a:pt x="9" y="0"/>
                    <a:pt x="10" y="1"/>
                  </a:cubicBezTo>
                  <a:cubicBezTo>
                    <a:pt x="10" y="1"/>
                    <a:pt x="10" y="2"/>
                    <a:pt x="10" y="2"/>
                  </a:cubicBezTo>
                  <a:cubicBezTo>
                    <a:pt x="10" y="2"/>
                    <a:pt x="11" y="1"/>
                    <a:pt x="11" y="1"/>
                  </a:cubicBezTo>
                  <a:cubicBezTo>
                    <a:pt x="13" y="2"/>
                    <a:pt x="15" y="4"/>
                    <a:pt x="16" y="7"/>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3" name="Freeform 72"/>
            <p:cNvSpPr/>
            <p:nvPr/>
          </p:nvSpPr>
          <p:spPr bwMode="auto">
            <a:xfrm>
              <a:off x="6458300" y="3132857"/>
              <a:ext cx="319088" cy="168275"/>
            </a:xfrm>
            <a:custGeom>
              <a:avLst/>
              <a:gdLst>
                <a:gd name="T0" fmla="*/ 66 w 85"/>
                <a:gd name="T1" fmla="*/ 52 h 45"/>
                <a:gd name="T2" fmla="*/ 54 w 85"/>
                <a:gd name="T3" fmla="*/ 47 h 45"/>
                <a:gd name="T4" fmla="*/ 50 w 85"/>
                <a:gd name="T5" fmla="*/ 35 h 45"/>
                <a:gd name="T6" fmla="*/ 19 w 85"/>
                <a:gd name="T7" fmla="*/ 26 h 45"/>
                <a:gd name="T8" fmla="*/ 2 w 85"/>
                <a:gd name="T9" fmla="*/ 26 h 45"/>
                <a:gd name="T10" fmla="*/ 0 w 85"/>
                <a:gd name="T11" fmla="*/ 16 h 45"/>
                <a:gd name="T12" fmla="*/ 7 w 85"/>
                <a:gd name="T13" fmla="*/ 16 h 45"/>
                <a:gd name="T14" fmla="*/ 17 w 85"/>
                <a:gd name="T15" fmla="*/ 14 h 45"/>
                <a:gd name="T16" fmla="*/ 28 w 85"/>
                <a:gd name="T17" fmla="*/ 19 h 45"/>
                <a:gd name="T18" fmla="*/ 40 w 85"/>
                <a:gd name="T19" fmla="*/ 9 h 45"/>
                <a:gd name="T20" fmla="*/ 64 w 85"/>
                <a:gd name="T21" fmla="*/ 2 h 45"/>
                <a:gd name="T22" fmla="*/ 69 w 85"/>
                <a:gd name="T23" fmla="*/ 7 h 45"/>
                <a:gd name="T24" fmla="*/ 90 w 85"/>
                <a:gd name="T25" fmla="*/ 16 h 45"/>
                <a:gd name="T26" fmla="*/ 97 w 85"/>
                <a:gd name="T27" fmla="*/ 14 h 45"/>
                <a:gd name="T28" fmla="*/ 102 w 85"/>
                <a:gd name="T29" fmla="*/ 19 h 45"/>
                <a:gd name="T30" fmla="*/ 116 w 85"/>
                <a:gd name="T31" fmla="*/ 19 h 45"/>
                <a:gd name="T32" fmla="*/ 128 w 85"/>
                <a:gd name="T33" fmla="*/ 24 h 45"/>
                <a:gd name="T34" fmla="*/ 128 w 85"/>
                <a:gd name="T35" fmla="*/ 33 h 45"/>
                <a:gd name="T36" fmla="*/ 132 w 85"/>
                <a:gd name="T37" fmla="*/ 31 h 45"/>
                <a:gd name="T38" fmla="*/ 135 w 85"/>
                <a:gd name="T39" fmla="*/ 38 h 45"/>
                <a:gd name="T40" fmla="*/ 149 w 85"/>
                <a:gd name="T41" fmla="*/ 47 h 45"/>
                <a:gd name="T42" fmla="*/ 173 w 85"/>
                <a:gd name="T43" fmla="*/ 54 h 45"/>
                <a:gd name="T44" fmla="*/ 168 w 85"/>
                <a:gd name="T45" fmla="*/ 64 h 45"/>
                <a:gd name="T46" fmla="*/ 177 w 85"/>
                <a:gd name="T47" fmla="*/ 68 h 45"/>
                <a:gd name="T48" fmla="*/ 177 w 85"/>
                <a:gd name="T49" fmla="*/ 73 h 45"/>
                <a:gd name="T50" fmla="*/ 189 w 85"/>
                <a:gd name="T51" fmla="*/ 85 h 45"/>
                <a:gd name="T52" fmla="*/ 201 w 85"/>
                <a:gd name="T53" fmla="*/ 99 h 45"/>
                <a:gd name="T54" fmla="*/ 182 w 85"/>
                <a:gd name="T55" fmla="*/ 99 h 45"/>
                <a:gd name="T56" fmla="*/ 166 w 85"/>
                <a:gd name="T57" fmla="*/ 87 h 45"/>
                <a:gd name="T58" fmla="*/ 161 w 85"/>
                <a:gd name="T59" fmla="*/ 82 h 45"/>
                <a:gd name="T60" fmla="*/ 158 w 85"/>
                <a:gd name="T61" fmla="*/ 80 h 45"/>
                <a:gd name="T62" fmla="*/ 149 w 85"/>
                <a:gd name="T63" fmla="*/ 71 h 45"/>
                <a:gd name="T64" fmla="*/ 128 w 85"/>
                <a:gd name="T65" fmla="*/ 68 h 45"/>
                <a:gd name="T66" fmla="*/ 116 w 85"/>
                <a:gd name="T67" fmla="*/ 94 h 45"/>
                <a:gd name="T68" fmla="*/ 99 w 85"/>
                <a:gd name="T69" fmla="*/ 87 h 45"/>
                <a:gd name="T70" fmla="*/ 90 w 85"/>
                <a:gd name="T71" fmla="*/ 85 h 45"/>
                <a:gd name="T72" fmla="*/ 80 w 85"/>
                <a:gd name="T73" fmla="*/ 71 h 45"/>
                <a:gd name="T74" fmla="*/ 69 w 85"/>
                <a:gd name="T75" fmla="*/ 82 h 45"/>
                <a:gd name="T76" fmla="*/ 59 w 85"/>
                <a:gd name="T77" fmla="*/ 78 h 45"/>
                <a:gd name="T78" fmla="*/ 69 w 85"/>
                <a:gd name="T79" fmla="*/ 68 h 45"/>
                <a:gd name="T80" fmla="*/ 73 w 85"/>
                <a:gd name="T81" fmla="*/ 57 h 45"/>
                <a:gd name="T82" fmla="*/ 71 w 85"/>
                <a:gd name="T83" fmla="*/ 64 h 45"/>
                <a:gd name="T84" fmla="*/ 66 w 85"/>
                <a:gd name="T85" fmla="*/ 52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 h="45">
                  <a:moveTo>
                    <a:pt x="28" y="22"/>
                  </a:moveTo>
                  <a:cubicBezTo>
                    <a:pt x="25" y="22"/>
                    <a:pt x="26" y="19"/>
                    <a:pt x="23" y="20"/>
                  </a:cubicBezTo>
                  <a:cubicBezTo>
                    <a:pt x="22" y="18"/>
                    <a:pt x="21" y="17"/>
                    <a:pt x="21" y="15"/>
                  </a:cubicBezTo>
                  <a:cubicBezTo>
                    <a:pt x="16" y="15"/>
                    <a:pt x="11" y="14"/>
                    <a:pt x="8" y="11"/>
                  </a:cubicBezTo>
                  <a:cubicBezTo>
                    <a:pt x="4" y="13"/>
                    <a:pt x="5" y="12"/>
                    <a:pt x="1" y="11"/>
                  </a:cubicBezTo>
                  <a:cubicBezTo>
                    <a:pt x="1" y="10"/>
                    <a:pt x="1" y="7"/>
                    <a:pt x="0" y="7"/>
                  </a:cubicBezTo>
                  <a:cubicBezTo>
                    <a:pt x="0" y="4"/>
                    <a:pt x="2" y="7"/>
                    <a:pt x="3" y="7"/>
                  </a:cubicBezTo>
                  <a:cubicBezTo>
                    <a:pt x="5" y="7"/>
                    <a:pt x="5" y="5"/>
                    <a:pt x="7" y="6"/>
                  </a:cubicBezTo>
                  <a:cubicBezTo>
                    <a:pt x="9" y="6"/>
                    <a:pt x="10" y="8"/>
                    <a:pt x="12" y="8"/>
                  </a:cubicBezTo>
                  <a:cubicBezTo>
                    <a:pt x="15" y="9"/>
                    <a:pt x="16" y="5"/>
                    <a:pt x="17" y="4"/>
                  </a:cubicBezTo>
                  <a:cubicBezTo>
                    <a:pt x="20" y="3"/>
                    <a:pt x="24" y="3"/>
                    <a:pt x="27" y="1"/>
                  </a:cubicBezTo>
                  <a:cubicBezTo>
                    <a:pt x="29" y="0"/>
                    <a:pt x="28" y="3"/>
                    <a:pt x="29" y="3"/>
                  </a:cubicBezTo>
                  <a:cubicBezTo>
                    <a:pt x="31" y="4"/>
                    <a:pt x="39" y="2"/>
                    <a:pt x="38" y="7"/>
                  </a:cubicBezTo>
                  <a:cubicBezTo>
                    <a:pt x="40" y="8"/>
                    <a:pt x="41" y="5"/>
                    <a:pt x="41" y="6"/>
                  </a:cubicBezTo>
                  <a:cubicBezTo>
                    <a:pt x="42" y="6"/>
                    <a:pt x="42" y="8"/>
                    <a:pt x="43" y="8"/>
                  </a:cubicBezTo>
                  <a:cubicBezTo>
                    <a:pt x="45" y="9"/>
                    <a:pt x="47" y="7"/>
                    <a:pt x="49" y="8"/>
                  </a:cubicBezTo>
                  <a:cubicBezTo>
                    <a:pt x="50" y="8"/>
                    <a:pt x="50" y="12"/>
                    <a:pt x="54" y="10"/>
                  </a:cubicBezTo>
                  <a:cubicBezTo>
                    <a:pt x="55" y="12"/>
                    <a:pt x="54" y="12"/>
                    <a:pt x="54" y="14"/>
                  </a:cubicBezTo>
                  <a:cubicBezTo>
                    <a:pt x="55" y="14"/>
                    <a:pt x="56" y="13"/>
                    <a:pt x="56" y="13"/>
                  </a:cubicBezTo>
                  <a:cubicBezTo>
                    <a:pt x="57" y="13"/>
                    <a:pt x="57" y="15"/>
                    <a:pt x="57" y="16"/>
                  </a:cubicBezTo>
                  <a:cubicBezTo>
                    <a:pt x="58" y="18"/>
                    <a:pt x="61" y="18"/>
                    <a:pt x="63" y="20"/>
                  </a:cubicBezTo>
                  <a:cubicBezTo>
                    <a:pt x="64" y="20"/>
                    <a:pt x="69" y="23"/>
                    <a:pt x="73" y="23"/>
                  </a:cubicBezTo>
                  <a:cubicBezTo>
                    <a:pt x="73" y="25"/>
                    <a:pt x="71" y="25"/>
                    <a:pt x="71" y="27"/>
                  </a:cubicBezTo>
                  <a:cubicBezTo>
                    <a:pt x="72" y="28"/>
                    <a:pt x="74" y="28"/>
                    <a:pt x="75" y="29"/>
                  </a:cubicBezTo>
                  <a:cubicBezTo>
                    <a:pt x="75" y="29"/>
                    <a:pt x="74" y="31"/>
                    <a:pt x="75" y="31"/>
                  </a:cubicBezTo>
                  <a:cubicBezTo>
                    <a:pt x="76" y="33"/>
                    <a:pt x="78" y="34"/>
                    <a:pt x="80" y="36"/>
                  </a:cubicBezTo>
                  <a:cubicBezTo>
                    <a:pt x="81" y="38"/>
                    <a:pt x="82" y="41"/>
                    <a:pt x="85" y="42"/>
                  </a:cubicBezTo>
                  <a:cubicBezTo>
                    <a:pt x="83" y="45"/>
                    <a:pt x="79" y="42"/>
                    <a:pt x="77" y="42"/>
                  </a:cubicBezTo>
                  <a:cubicBezTo>
                    <a:pt x="75" y="41"/>
                    <a:pt x="73" y="40"/>
                    <a:pt x="70" y="37"/>
                  </a:cubicBezTo>
                  <a:cubicBezTo>
                    <a:pt x="69" y="37"/>
                    <a:pt x="69" y="36"/>
                    <a:pt x="68" y="35"/>
                  </a:cubicBezTo>
                  <a:cubicBezTo>
                    <a:pt x="67" y="34"/>
                    <a:pt x="67" y="35"/>
                    <a:pt x="67" y="34"/>
                  </a:cubicBezTo>
                  <a:cubicBezTo>
                    <a:pt x="67" y="34"/>
                    <a:pt x="63" y="30"/>
                    <a:pt x="63" y="30"/>
                  </a:cubicBezTo>
                  <a:cubicBezTo>
                    <a:pt x="60" y="29"/>
                    <a:pt x="57" y="31"/>
                    <a:pt x="54" y="29"/>
                  </a:cubicBezTo>
                  <a:cubicBezTo>
                    <a:pt x="51" y="32"/>
                    <a:pt x="50" y="36"/>
                    <a:pt x="49" y="40"/>
                  </a:cubicBezTo>
                  <a:cubicBezTo>
                    <a:pt x="48" y="38"/>
                    <a:pt x="44" y="39"/>
                    <a:pt x="42" y="37"/>
                  </a:cubicBezTo>
                  <a:cubicBezTo>
                    <a:pt x="40" y="36"/>
                    <a:pt x="43" y="34"/>
                    <a:pt x="38" y="36"/>
                  </a:cubicBezTo>
                  <a:cubicBezTo>
                    <a:pt x="41" y="30"/>
                    <a:pt x="32" y="35"/>
                    <a:pt x="34" y="30"/>
                  </a:cubicBezTo>
                  <a:cubicBezTo>
                    <a:pt x="31" y="31"/>
                    <a:pt x="28" y="31"/>
                    <a:pt x="29" y="35"/>
                  </a:cubicBezTo>
                  <a:cubicBezTo>
                    <a:pt x="28" y="34"/>
                    <a:pt x="28" y="32"/>
                    <a:pt x="25" y="33"/>
                  </a:cubicBezTo>
                  <a:cubicBezTo>
                    <a:pt x="26" y="31"/>
                    <a:pt x="28" y="30"/>
                    <a:pt x="29" y="29"/>
                  </a:cubicBezTo>
                  <a:cubicBezTo>
                    <a:pt x="30" y="28"/>
                    <a:pt x="32" y="28"/>
                    <a:pt x="31" y="24"/>
                  </a:cubicBezTo>
                  <a:cubicBezTo>
                    <a:pt x="30" y="24"/>
                    <a:pt x="30" y="27"/>
                    <a:pt x="30" y="27"/>
                  </a:cubicBezTo>
                  <a:cubicBezTo>
                    <a:pt x="28" y="26"/>
                    <a:pt x="29" y="19"/>
                    <a:pt x="28" y="2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4" name="Freeform 73"/>
            <p:cNvSpPr/>
            <p:nvPr/>
          </p:nvSpPr>
          <p:spPr bwMode="auto">
            <a:xfrm>
              <a:off x="6380513" y="3151907"/>
              <a:ext cx="33338" cy="30162"/>
            </a:xfrm>
            <a:custGeom>
              <a:avLst/>
              <a:gdLst>
                <a:gd name="T0" fmla="*/ 21 w 9"/>
                <a:gd name="T1" fmla="*/ 7 h 8"/>
                <a:gd name="T2" fmla="*/ 0 w 9"/>
                <a:gd name="T3" fmla="*/ 10 h 8"/>
                <a:gd name="T4" fmla="*/ 21 w 9"/>
                <a:gd name="T5" fmla="*/ 7 h 8"/>
                <a:gd name="T6" fmla="*/ 0 60000 65536"/>
                <a:gd name="T7" fmla="*/ 0 60000 65536"/>
                <a:gd name="T8" fmla="*/ 0 60000 65536"/>
              </a:gdLst>
              <a:ahLst/>
              <a:cxnLst>
                <a:cxn ang="T6">
                  <a:pos x="T0" y="T1"/>
                </a:cxn>
                <a:cxn ang="T7">
                  <a:pos x="T2" y="T3"/>
                </a:cxn>
                <a:cxn ang="T8">
                  <a:pos x="T4" y="T5"/>
                </a:cxn>
              </a:cxnLst>
              <a:rect l="0" t="0" r="r" b="b"/>
              <a:pathLst>
                <a:path w="9" h="8">
                  <a:moveTo>
                    <a:pt x="9" y="3"/>
                  </a:moveTo>
                  <a:cubicBezTo>
                    <a:pt x="9" y="8"/>
                    <a:pt x="2" y="4"/>
                    <a:pt x="0" y="4"/>
                  </a:cubicBezTo>
                  <a:cubicBezTo>
                    <a:pt x="2" y="3"/>
                    <a:pt x="7" y="0"/>
                    <a:pt x="9"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5" name="Freeform 74"/>
            <p:cNvSpPr/>
            <p:nvPr/>
          </p:nvSpPr>
          <p:spPr bwMode="auto">
            <a:xfrm>
              <a:off x="6339238" y="3159844"/>
              <a:ext cx="22225" cy="11112"/>
            </a:xfrm>
            <a:custGeom>
              <a:avLst/>
              <a:gdLst>
                <a:gd name="T0" fmla="*/ 2 w 6"/>
                <a:gd name="T1" fmla="*/ 5 h 3"/>
                <a:gd name="T2" fmla="*/ 9 w 6"/>
                <a:gd name="T3" fmla="*/ 7 h 3"/>
                <a:gd name="T4" fmla="*/ 5 w 6"/>
                <a:gd name="T5" fmla="*/ 7 h 3"/>
                <a:gd name="T6" fmla="*/ 2 w 6"/>
                <a:gd name="T7" fmla="*/ 5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3">
                  <a:moveTo>
                    <a:pt x="1" y="2"/>
                  </a:moveTo>
                  <a:cubicBezTo>
                    <a:pt x="0" y="0"/>
                    <a:pt x="6" y="0"/>
                    <a:pt x="4" y="3"/>
                  </a:cubicBezTo>
                  <a:cubicBezTo>
                    <a:pt x="4" y="3"/>
                    <a:pt x="3" y="3"/>
                    <a:pt x="2" y="3"/>
                  </a:cubicBezTo>
                  <a:cubicBezTo>
                    <a:pt x="2" y="2"/>
                    <a:pt x="2" y="2"/>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6" name="Freeform 75"/>
            <p:cNvSpPr/>
            <p:nvPr/>
          </p:nvSpPr>
          <p:spPr bwMode="auto">
            <a:xfrm>
              <a:off x="6750400" y="3185244"/>
              <a:ext cx="65088" cy="46037"/>
            </a:xfrm>
            <a:custGeom>
              <a:avLst/>
              <a:gdLst>
                <a:gd name="T0" fmla="*/ 31 w 17"/>
                <a:gd name="T1" fmla="*/ 0 h 12"/>
                <a:gd name="T2" fmla="*/ 41 w 17"/>
                <a:gd name="T3" fmla="*/ 0 h 12"/>
                <a:gd name="T4" fmla="*/ 41 w 17"/>
                <a:gd name="T5" fmla="*/ 7 h 12"/>
                <a:gd name="T6" fmla="*/ 36 w 17"/>
                <a:gd name="T7" fmla="*/ 10 h 12"/>
                <a:gd name="T8" fmla="*/ 36 w 17"/>
                <a:gd name="T9" fmla="*/ 19 h 12"/>
                <a:gd name="T10" fmla="*/ 29 w 17"/>
                <a:gd name="T11" fmla="*/ 22 h 12"/>
                <a:gd name="T12" fmla="*/ 5 w 17"/>
                <a:gd name="T13" fmla="*/ 15 h 12"/>
                <a:gd name="T14" fmla="*/ 31 w 17"/>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2">
                  <a:moveTo>
                    <a:pt x="13" y="0"/>
                  </a:moveTo>
                  <a:cubicBezTo>
                    <a:pt x="15" y="0"/>
                    <a:pt x="16" y="0"/>
                    <a:pt x="17" y="0"/>
                  </a:cubicBezTo>
                  <a:cubicBezTo>
                    <a:pt x="17" y="1"/>
                    <a:pt x="17" y="2"/>
                    <a:pt x="17" y="3"/>
                  </a:cubicBezTo>
                  <a:cubicBezTo>
                    <a:pt x="17" y="4"/>
                    <a:pt x="15" y="4"/>
                    <a:pt x="15" y="4"/>
                  </a:cubicBezTo>
                  <a:cubicBezTo>
                    <a:pt x="14" y="5"/>
                    <a:pt x="16" y="7"/>
                    <a:pt x="15" y="8"/>
                  </a:cubicBezTo>
                  <a:cubicBezTo>
                    <a:pt x="13" y="7"/>
                    <a:pt x="12" y="7"/>
                    <a:pt x="12" y="9"/>
                  </a:cubicBezTo>
                  <a:cubicBezTo>
                    <a:pt x="8" y="8"/>
                    <a:pt x="0" y="12"/>
                    <a:pt x="2" y="6"/>
                  </a:cubicBezTo>
                  <a:cubicBezTo>
                    <a:pt x="8" y="8"/>
                    <a:pt x="12" y="5"/>
                    <a:pt x="13"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7" name="Freeform 76"/>
            <p:cNvSpPr/>
            <p:nvPr/>
          </p:nvSpPr>
          <p:spPr bwMode="auto">
            <a:xfrm>
              <a:off x="6177313" y="3253507"/>
              <a:ext cx="38100" cy="17462"/>
            </a:xfrm>
            <a:custGeom>
              <a:avLst/>
              <a:gdLst>
                <a:gd name="T0" fmla="*/ 24 w 10"/>
                <a:gd name="T1" fmla="*/ 2 h 5"/>
                <a:gd name="T2" fmla="*/ 0 w 10"/>
                <a:gd name="T3" fmla="*/ 9 h 5"/>
                <a:gd name="T4" fmla="*/ 24 w 10"/>
                <a:gd name="T5" fmla="*/ 2 h 5"/>
                <a:gd name="T6" fmla="*/ 0 60000 65536"/>
                <a:gd name="T7" fmla="*/ 0 60000 65536"/>
                <a:gd name="T8" fmla="*/ 0 60000 65536"/>
              </a:gdLst>
              <a:ahLst/>
              <a:cxnLst>
                <a:cxn ang="T6">
                  <a:pos x="T0" y="T1"/>
                </a:cxn>
                <a:cxn ang="T7">
                  <a:pos x="T2" y="T3"/>
                </a:cxn>
                <a:cxn ang="T8">
                  <a:pos x="T4" y="T5"/>
                </a:cxn>
              </a:cxnLst>
              <a:rect l="0" t="0" r="r" b="b"/>
              <a:pathLst>
                <a:path w="10" h="5">
                  <a:moveTo>
                    <a:pt x="10" y="1"/>
                  </a:moveTo>
                  <a:cubicBezTo>
                    <a:pt x="8" y="3"/>
                    <a:pt x="5" y="5"/>
                    <a:pt x="0" y="4"/>
                  </a:cubicBezTo>
                  <a:cubicBezTo>
                    <a:pt x="1" y="0"/>
                    <a:pt x="6"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8" name="Freeform 77"/>
            <p:cNvSpPr/>
            <p:nvPr/>
          </p:nvSpPr>
          <p:spPr bwMode="auto">
            <a:xfrm>
              <a:off x="6229700" y="3253507"/>
              <a:ext cx="38100" cy="11112"/>
            </a:xfrm>
            <a:custGeom>
              <a:avLst/>
              <a:gdLst>
                <a:gd name="T0" fmla="*/ 24 w 10"/>
                <a:gd name="T1" fmla="*/ 2 h 3"/>
                <a:gd name="T2" fmla="*/ 0 w 10"/>
                <a:gd name="T3" fmla="*/ 7 h 3"/>
                <a:gd name="T4" fmla="*/ 24 w 10"/>
                <a:gd name="T5" fmla="*/ 2 h 3"/>
                <a:gd name="T6" fmla="*/ 0 60000 65536"/>
                <a:gd name="T7" fmla="*/ 0 60000 65536"/>
                <a:gd name="T8" fmla="*/ 0 60000 65536"/>
              </a:gdLst>
              <a:ahLst/>
              <a:cxnLst>
                <a:cxn ang="T6">
                  <a:pos x="T0" y="T1"/>
                </a:cxn>
                <a:cxn ang="T7">
                  <a:pos x="T2" y="T3"/>
                </a:cxn>
                <a:cxn ang="T8">
                  <a:pos x="T4" y="T5"/>
                </a:cxn>
              </a:cxnLst>
              <a:rect l="0" t="0" r="r" b="b"/>
              <a:pathLst>
                <a:path w="10" h="3">
                  <a:moveTo>
                    <a:pt x="10" y="1"/>
                  </a:moveTo>
                  <a:cubicBezTo>
                    <a:pt x="9" y="3"/>
                    <a:pt x="4" y="3"/>
                    <a:pt x="0" y="3"/>
                  </a:cubicBezTo>
                  <a:cubicBezTo>
                    <a:pt x="2" y="0"/>
                    <a:pt x="6"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9" name="Freeform 78"/>
            <p:cNvSpPr/>
            <p:nvPr/>
          </p:nvSpPr>
          <p:spPr bwMode="auto">
            <a:xfrm>
              <a:off x="6297963" y="3253507"/>
              <a:ext cx="58738" cy="41275"/>
            </a:xfrm>
            <a:custGeom>
              <a:avLst/>
              <a:gdLst>
                <a:gd name="T0" fmla="*/ 35 w 16"/>
                <a:gd name="T1" fmla="*/ 2 h 11"/>
                <a:gd name="T2" fmla="*/ 32 w 16"/>
                <a:gd name="T3" fmla="*/ 12 h 11"/>
                <a:gd name="T4" fmla="*/ 28 w 16"/>
                <a:gd name="T5" fmla="*/ 12 h 11"/>
                <a:gd name="T6" fmla="*/ 2 w 16"/>
                <a:gd name="T7" fmla="*/ 24 h 11"/>
                <a:gd name="T8" fmla="*/ 12 w 16"/>
                <a:gd name="T9" fmla="*/ 14 h 11"/>
                <a:gd name="T10" fmla="*/ 16 w 16"/>
                <a:gd name="T11" fmla="*/ 9 h 11"/>
                <a:gd name="T12" fmla="*/ 23 w 16"/>
                <a:gd name="T13" fmla="*/ 5 h 11"/>
                <a:gd name="T14" fmla="*/ 35 w 16"/>
                <a:gd name="T15" fmla="*/ 2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11">
                  <a:moveTo>
                    <a:pt x="15" y="1"/>
                  </a:moveTo>
                  <a:cubicBezTo>
                    <a:pt x="16" y="3"/>
                    <a:pt x="15" y="4"/>
                    <a:pt x="14" y="5"/>
                  </a:cubicBezTo>
                  <a:cubicBezTo>
                    <a:pt x="14" y="6"/>
                    <a:pt x="12" y="5"/>
                    <a:pt x="12" y="5"/>
                  </a:cubicBezTo>
                  <a:cubicBezTo>
                    <a:pt x="10" y="7"/>
                    <a:pt x="7" y="11"/>
                    <a:pt x="1" y="10"/>
                  </a:cubicBezTo>
                  <a:cubicBezTo>
                    <a:pt x="0" y="7"/>
                    <a:pt x="4" y="7"/>
                    <a:pt x="5" y="6"/>
                  </a:cubicBezTo>
                  <a:cubicBezTo>
                    <a:pt x="6" y="6"/>
                    <a:pt x="6" y="5"/>
                    <a:pt x="7" y="4"/>
                  </a:cubicBezTo>
                  <a:cubicBezTo>
                    <a:pt x="8" y="3"/>
                    <a:pt x="9" y="3"/>
                    <a:pt x="10" y="2"/>
                  </a:cubicBezTo>
                  <a:cubicBezTo>
                    <a:pt x="13" y="3"/>
                    <a:pt x="13" y="0"/>
                    <a:pt x="15"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0" name="Freeform 79"/>
            <p:cNvSpPr/>
            <p:nvPr/>
          </p:nvSpPr>
          <p:spPr bwMode="auto">
            <a:xfrm>
              <a:off x="7193313" y="3759919"/>
              <a:ext cx="34925" cy="44450"/>
            </a:xfrm>
            <a:custGeom>
              <a:avLst/>
              <a:gdLst>
                <a:gd name="T0" fmla="*/ 2 w 9"/>
                <a:gd name="T1" fmla="*/ 0 h 12"/>
                <a:gd name="T2" fmla="*/ 5 w 9"/>
                <a:gd name="T3" fmla="*/ 5 h 12"/>
                <a:gd name="T4" fmla="*/ 15 w 9"/>
                <a:gd name="T5" fmla="*/ 14 h 12"/>
                <a:gd name="T6" fmla="*/ 17 w 9"/>
                <a:gd name="T7" fmla="*/ 28 h 12"/>
                <a:gd name="T8" fmla="*/ 10 w 9"/>
                <a:gd name="T9" fmla="*/ 28 h 12"/>
                <a:gd name="T10" fmla="*/ 0 w 9"/>
                <a:gd name="T11" fmla="*/ 5 h 12"/>
                <a:gd name="T12" fmla="*/ 2 w 9"/>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2">
                  <a:moveTo>
                    <a:pt x="1" y="0"/>
                  </a:moveTo>
                  <a:cubicBezTo>
                    <a:pt x="2" y="0"/>
                    <a:pt x="2" y="1"/>
                    <a:pt x="2" y="2"/>
                  </a:cubicBezTo>
                  <a:cubicBezTo>
                    <a:pt x="1" y="4"/>
                    <a:pt x="8" y="4"/>
                    <a:pt x="6" y="6"/>
                  </a:cubicBezTo>
                  <a:cubicBezTo>
                    <a:pt x="4" y="8"/>
                    <a:pt x="9" y="6"/>
                    <a:pt x="7" y="12"/>
                  </a:cubicBezTo>
                  <a:cubicBezTo>
                    <a:pt x="5" y="12"/>
                    <a:pt x="4" y="10"/>
                    <a:pt x="4" y="12"/>
                  </a:cubicBezTo>
                  <a:cubicBezTo>
                    <a:pt x="2" y="10"/>
                    <a:pt x="1" y="5"/>
                    <a:pt x="0" y="2"/>
                  </a:cubicBezTo>
                  <a:cubicBezTo>
                    <a:pt x="1" y="2"/>
                    <a:pt x="1" y="1"/>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1" name="Freeform 80"/>
            <p:cNvSpPr/>
            <p:nvPr/>
          </p:nvSpPr>
          <p:spPr bwMode="auto">
            <a:xfrm>
              <a:off x="7201250" y="3796432"/>
              <a:ext cx="71438" cy="98425"/>
            </a:xfrm>
            <a:custGeom>
              <a:avLst/>
              <a:gdLst>
                <a:gd name="T0" fmla="*/ 14 w 19"/>
                <a:gd name="T1" fmla="*/ 0 h 26"/>
                <a:gd name="T2" fmla="*/ 19 w 19"/>
                <a:gd name="T3" fmla="*/ 5 h 26"/>
                <a:gd name="T4" fmla="*/ 24 w 19"/>
                <a:gd name="T5" fmla="*/ 5 h 26"/>
                <a:gd name="T6" fmla="*/ 45 w 19"/>
                <a:gd name="T7" fmla="*/ 14 h 26"/>
                <a:gd name="T8" fmla="*/ 45 w 19"/>
                <a:gd name="T9" fmla="*/ 29 h 26"/>
                <a:gd name="T10" fmla="*/ 38 w 19"/>
                <a:gd name="T11" fmla="*/ 29 h 26"/>
                <a:gd name="T12" fmla="*/ 36 w 19"/>
                <a:gd name="T13" fmla="*/ 36 h 26"/>
                <a:gd name="T14" fmla="*/ 31 w 19"/>
                <a:gd name="T15" fmla="*/ 52 h 26"/>
                <a:gd name="T16" fmla="*/ 28 w 19"/>
                <a:gd name="T17" fmla="*/ 57 h 26"/>
                <a:gd name="T18" fmla="*/ 14 w 19"/>
                <a:gd name="T19" fmla="*/ 60 h 26"/>
                <a:gd name="T20" fmla="*/ 12 w 19"/>
                <a:gd name="T21" fmla="*/ 52 h 26"/>
                <a:gd name="T22" fmla="*/ 19 w 19"/>
                <a:gd name="T23" fmla="*/ 45 h 26"/>
                <a:gd name="T24" fmla="*/ 0 w 19"/>
                <a:gd name="T25" fmla="*/ 38 h 26"/>
                <a:gd name="T26" fmla="*/ 12 w 19"/>
                <a:gd name="T27" fmla="*/ 26 h 26"/>
                <a:gd name="T28" fmla="*/ 14 w 19"/>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 h="26">
                  <a:moveTo>
                    <a:pt x="6" y="0"/>
                  </a:moveTo>
                  <a:cubicBezTo>
                    <a:pt x="7" y="0"/>
                    <a:pt x="7" y="1"/>
                    <a:pt x="8" y="2"/>
                  </a:cubicBezTo>
                  <a:cubicBezTo>
                    <a:pt x="7" y="4"/>
                    <a:pt x="10" y="2"/>
                    <a:pt x="10" y="2"/>
                  </a:cubicBezTo>
                  <a:cubicBezTo>
                    <a:pt x="14" y="4"/>
                    <a:pt x="12" y="8"/>
                    <a:pt x="19" y="6"/>
                  </a:cubicBezTo>
                  <a:cubicBezTo>
                    <a:pt x="19" y="8"/>
                    <a:pt x="19" y="10"/>
                    <a:pt x="19" y="12"/>
                  </a:cubicBezTo>
                  <a:cubicBezTo>
                    <a:pt x="18" y="12"/>
                    <a:pt x="17" y="12"/>
                    <a:pt x="16" y="12"/>
                  </a:cubicBezTo>
                  <a:cubicBezTo>
                    <a:pt x="16" y="14"/>
                    <a:pt x="16" y="14"/>
                    <a:pt x="15" y="15"/>
                  </a:cubicBezTo>
                  <a:cubicBezTo>
                    <a:pt x="17" y="17"/>
                    <a:pt x="14" y="18"/>
                    <a:pt x="13" y="22"/>
                  </a:cubicBezTo>
                  <a:cubicBezTo>
                    <a:pt x="13" y="23"/>
                    <a:pt x="10" y="23"/>
                    <a:pt x="12" y="24"/>
                  </a:cubicBezTo>
                  <a:cubicBezTo>
                    <a:pt x="12" y="26"/>
                    <a:pt x="8" y="24"/>
                    <a:pt x="6" y="25"/>
                  </a:cubicBezTo>
                  <a:cubicBezTo>
                    <a:pt x="7" y="23"/>
                    <a:pt x="5" y="23"/>
                    <a:pt x="5" y="22"/>
                  </a:cubicBezTo>
                  <a:cubicBezTo>
                    <a:pt x="5" y="20"/>
                    <a:pt x="6" y="19"/>
                    <a:pt x="8" y="19"/>
                  </a:cubicBezTo>
                  <a:cubicBezTo>
                    <a:pt x="6" y="18"/>
                    <a:pt x="5" y="15"/>
                    <a:pt x="0" y="16"/>
                  </a:cubicBezTo>
                  <a:cubicBezTo>
                    <a:pt x="0" y="12"/>
                    <a:pt x="4" y="13"/>
                    <a:pt x="5" y="11"/>
                  </a:cubicBezTo>
                  <a:cubicBezTo>
                    <a:pt x="6" y="5"/>
                    <a:pt x="5"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2" name="Freeform 81"/>
            <p:cNvSpPr/>
            <p:nvPr/>
          </p:nvSpPr>
          <p:spPr bwMode="auto">
            <a:xfrm>
              <a:off x="6686900" y="3878982"/>
              <a:ext cx="60325" cy="63500"/>
            </a:xfrm>
            <a:custGeom>
              <a:avLst/>
              <a:gdLst>
                <a:gd name="T0" fmla="*/ 36 w 16"/>
                <a:gd name="T1" fmla="*/ 2 h 17"/>
                <a:gd name="T2" fmla="*/ 36 w 16"/>
                <a:gd name="T3" fmla="*/ 19 h 17"/>
                <a:gd name="T4" fmla="*/ 33 w 16"/>
                <a:gd name="T5" fmla="*/ 12 h 17"/>
                <a:gd name="T6" fmla="*/ 31 w 16"/>
                <a:gd name="T7" fmla="*/ 16 h 17"/>
                <a:gd name="T8" fmla="*/ 31 w 16"/>
                <a:gd name="T9" fmla="*/ 31 h 17"/>
                <a:gd name="T10" fmla="*/ 24 w 16"/>
                <a:gd name="T11" fmla="*/ 31 h 17"/>
                <a:gd name="T12" fmla="*/ 24 w 16"/>
                <a:gd name="T13" fmla="*/ 35 h 17"/>
                <a:gd name="T14" fmla="*/ 17 w 16"/>
                <a:gd name="T15" fmla="*/ 40 h 17"/>
                <a:gd name="T16" fmla="*/ 10 w 16"/>
                <a:gd name="T17" fmla="*/ 33 h 17"/>
                <a:gd name="T18" fmla="*/ 5 w 16"/>
                <a:gd name="T19" fmla="*/ 26 h 17"/>
                <a:gd name="T20" fmla="*/ 0 w 16"/>
                <a:gd name="T21" fmla="*/ 9 h 17"/>
                <a:gd name="T22" fmla="*/ 21 w 16"/>
                <a:gd name="T23" fmla="*/ 5 h 17"/>
                <a:gd name="T24" fmla="*/ 36 w 16"/>
                <a:gd name="T25" fmla="*/ 2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7">
                  <a:moveTo>
                    <a:pt x="15" y="1"/>
                  </a:moveTo>
                  <a:cubicBezTo>
                    <a:pt x="14" y="3"/>
                    <a:pt x="16" y="5"/>
                    <a:pt x="15" y="8"/>
                  </a:cubicBezTo>
                  <a:cubicBezTo>
                    <a:pt x="15" y="8"/>
                    <a:pt x="14" y="6"/>
                    <a:pt x="14" y="5"/>
                  </a:cubicBezTo>
                  <a:cubicBezTo>
                    <a:pt x="14" y="6"/>
                    <a:pt x="13" y="6"/>
                    <a:pt x="13" y="7"/>
                  </a:cubicBezTo>
                  <a:cubicBezTo>
                    <a:pt x="12" y="8"/>
                    <a:pt x="13" y="11"/>
                    <a:pt x="13" y="13"/>
                  </a:cubicBezTo>
                  <a:cubicBezTo>
                    <a:pt x="13" y="13"/>
                    <a:pt x="11" y="12"/>
                    <a:pt x="10" y="13"/>
                  </a:cubicBezTo>
                  <a:cubicBezTo>
                    <a:pt x="10" y="13"/>
                    <a:pt x="11" y="15"/>
                    <a:pt x="10" y="15"/>
                  </a:cubicBezTo>
                  <a:cubicBezTo>
                    <a:pt x="9" y="16"/>
                    <a:pt x="7" y="15"/>
                    <a:pt x="7" y="17"/>
                  </a:cubicBezTo>
                  <a:cubicBezTo>
                    <a:pt x="6" y="17"/>
                    <a:pt x="5" y="15"/>
                    <a:pt x="4" y="14"/>
                  </a:cubicBezTo>
                  <a:cubicBezTo>
                    <a:pt x="4" y="13"/>
                    <a:pt x="2" y="12"/>
                    <a:pt x="2" y="11"/>
                  </a:cubicBezTo>
                  <a:cubicBezTo>
                    <a:pt x="1" y="9"/>
                    <a:pt x="2" y="6"/>
                    <a:pt x="0" y="4"/>
                  </a:cubicBezTo>
                  <a:cubicBezTo>
                    <a:pt x="1" y="3"/>
                    <a:pt x="5" y="3"/>
                    <a:pt x="9" y="2"/>
                  </a:cubicBezTo>
                  <a:cubicBezTo>
                    <a:pt x="11" y="2"/>
                    <a:pt x="13" y="0"/>
                    <a:pt x="15"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3" name="Freeform 82"/>
            <p:cNvSpPr/>
            <p:nvPr/>
          </p:nvSpPr>
          <p:spPr bwMode="auto">
            <a:xfrm>
              <a:off x="9430927" y="1061887"/>
              <a:ext cx="1084263" cy="809625"/>
            </a:xfrm>
            <a:custGeom>
              <a:avLst/>
              <a:gdLst>
                <a:gd name="T0" fmla="*/ 484 w 289"/>
                <a:gd name="T1" fmla="*/ 57 h 216"/>
                <a:gd name="T2" fmla="*/ 513 w 289"/>
                <a:gd name="T3" fmla="*/ 59 h 216"/>
                <a:gd name="T4" fmla="*/ 551 w 289"/>
                <a:gd name="T5" fmla="*/ 52 h 216"/>
                <a:gd name="T6" fmla="*/ 574 w 289"/>
                <a:gd name="T7" fmla="*/ 54 h 216"/>
                <a:gd name="T8" fmla="*/ 572 w 289"/>
                <a:gd name="T9" fmla="*/ 61 h 216"/>
                <a:gd name="T10" fmla="*/ 643 w 289"/>
                <a:gd name="T11" fmla="*/ 47 h 216"/>
                <a:gd name="T12" fmla="*/ 683 w 289"/>
                <a:gd name="T13" fmla="*/ 57 h 216"/>
                <a:gd name="T14" fmla="*/ 633 w 289"/>
                <a:gd name="T15" fmla="*/ 83 h 216"/>
                <a:gd name="T16" fmla="*/ 619 w 289"/>
                <a:gd name="T17" fmla="*/ 102 h 216"/>
                <a:gd name="T18" fmla="*/ 593 w 289"/>
                <a:gd name="T19" fmla="*/ 130 h 216"/>
                <a:gd name="T20" fmla="*/ 598 w 289"/>
                <a:gd name="T21" fmla="*/ 153 h 216"/>
                <a:gd name="T22" fmla="*/ 581 w 289"/>
                <a:gd name="T23" fmla="*/ 179 h 216"/>
                <a:gd name="T24" fmla="*/ 603 w 289"/>
                <a:gd name="T25" fmla="*/ 213 h 216"/>
                <a:gd name="T26" fmla="*/ 586 w 289"/>
                <a:gd name="T27" fmla="*/ 238 h 216"/>
                <a:gd name="T28" fmla="*/ 565 w 289"/>
                <a:gd name="T29" fmla="*/ 260 h 216"/>
                <a:gd name="T30" fmla="*/ 593 w 289"/>
                <a:gd name="T31" fmla="*/ 309 h 216"/>
                <a:gd name="T32" fmla="*/ 548 w 289"/>
                <a:gd name="T33" fmla="*/ 305 h 216"/>
                <a:gd name="T34" fmla="*/ 546 w 289"/>
                <a:gd name="T35" fmla="*/ 321 h 216"/>
                <a:gd name="T36" fmla="*/ 527 w 289"/>
                <a:gd name="T37" fmla="*/ 349 h 216"/>
                <a:gd name="T38" fmla="*/ 482 w 289"/>
                <a:gd name="T39" fmla="*/ 359 h 216"/>
                <a:gd name="T40" fmla="*/ 461 w 289"/>
                <a:gd name="T41" fmla="*/ 373 h 216"/>
                <a:gd name="T42" fmla="*/ 447 w 289"/>
                <a:gd name="T43" fmla="*/ 390 h 216"/>
                <a:gd name="T44" fmla="*/ 385 w 289"/>
                <a:gd name="T45" fmla="*/ 406 h 216"/>
                <a:gd name="T46" fmla="*/ 369 w 289"/>
                <a:gd name="T47" fmla="*/ 432 h 216"/>
                <a:gd name="T48" fmla="*/ 352 w 289"/>
                <a:gd name="T49" fmla="*/ 453 h 216"/>
                <a:gd name="T50" fmla="*/ 345 w 289"/>
                <a:gd name="T51" fmla="*/ 477 h 216"/>
                <a:gd name="T52" fmla="*/ 310 w 289"/>
                <a:gd name="T53" fmla="*/ 498 h 216"/>
                <a:gd name="T54" fmla="*/ 269 w 289"/>
                <a:gd name="T55" fmla="*/ 479 h 216"/>
                <a:gd name="T56" fmla="*/ 248 w 289"/>
                <a:gd name="T57" fmla="*/ 451 h 216"/>
                <a:gd name="T58" fmla="*/ 234 w 289"/>
                <a:gd name="T59" fmla="*/ 432 h 216"/>
                <a:gd name="T60" fmla="*/ 222 w 289"/>
                <a:gd name="T61" fmla="*/ 390 h 216"/>
                <a:gd name="T62" fmla="*/ 229 w 289"/>
                <a:gd name="T63" fmla="*/ 375 h 216"/>
                <a:gd name="T64" fmla="*/ 248 w 289"/>
                <a:gd name="T65" fmla="*/ 354 h 216"/>
                <a:gd name="T66" fmla="*/ 236 w 289"/>
                <a:gd name="T67" fmla="*/ 326 h 216"/>
                <a:gd name="T68" fmla="*/ 243 w 289"/>
                <a:gd name="T69" fmla="*/ 305 h 216"/>
                <a:gd name="T70" fmla="*/ 215 w 289"/>
                <a:gd name="T71" fmla="*/ 295 h 216"/>
                <a:gd name="T72" fmla="*/ 196 w 289"/>
                <a:gd name="T73" fmla="*/ 260 h 216"/>
                <a:gd name="T74" fmla="*/ 175 w 289"/>
                <a:gd name="T75" fmla="*/ 220 h 216"/>
                <a:gd name="T76" fmla="*/ 125 w 289"/>
                <a:gd name="T77" fmla="*/ 196 h 216"/>
                <a:gd name="T78" fmla="*/ 57 w 289"/>
                <a:gd name="T79" fmla="*/ 198 h 216"/>
                <a:gd name="T80" fmla="*/ 57 w 289"/>
                <a:gd name="T81" fmla="*/ 182 h 216"/>
                <a:gd name="T82" fmla="*/ 28 w 289"/>
                <a:gd name="T83" fmla="*/ 156 h 216"/>
                <a:gd name="T84" fmla="*/ 43 w 289"/>
                <a:gd name="T85" fmla="*/ 132 h 216"/>
                <a:gd name="T86" fmla="*/ 76 w 289"/>
                <a:gd name="T87" fmla="*/ 118 h 216"/>
                <a:gd name="T88" fmla="*/ 80 w 289"/>
                <a:gd name="T89" fmla="*/ 102 h 216"/>
                <a:gd name="T90" fmla="*/ 73 w 289"/>
                <a:gd name="T91" fmla="*/ 90 h 216"/>
                <a:gd name="T92" fmla="*/ 97 w 289"/>
                <a:gd name="T93" fmla="*/ 83 h 216"/>
                <a:gd name="T94" fmla="*/ 125 w 289"/>
                <a:gd name="T95" fmla="*/ 54 h 216"/>
                <a:gd name="T96" fmla="*/ 210 w 289"/>
                <a:gd name="T97" fmla="*/ 43 h 216"/>
                <a:gd name="T98" fmla="*/ 248 w 289"/>
                <a:gd name="T99" fmla="*/ 54 h 216"/>
                <a:gd name="T100" fmla="*/ 284 w 289"/>
                <a:gd name="T101" fmla="*/ 35 h 216"/>
                <a:gd name="T102" fmla="*/ 317 w 289"/>
                <a:gd name="T103" fmla="*/ 38 h 216"/>
                <a:gd name="T104" fmla="*/ 329 w 289"/>
                <a:gd name="T105" fmla="*/ 19 h 216"/>
                <a:gd name="T106" fmla="*/ 392 w 289"/>
                <a:gd name="T107" fmla="*/ 5 h 216"/>
                <a:gd name="T108" fmla="*/ 482 w 289"/>
                <a:gd name="T109" fmla="*/ 0 h 216"/>
                <a:gd name="T110" fmla="*/ 548 w 289"/>
                <a:gd name="T111" fmla="*/ 24 h 216"/>
                <a:gd name="T112" fmla="*/ 572 w 289"/>
                <a:gd name="T113" fmla="*/ 40 h 216"/>
                <a:gd name="T114" fmla="*/ 477 w 289"/>
                <a:gd name="T115" fmla="*/ 43 h 2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9" h="216">
                  <a:moveTo>
                    <a:pt x="196" y="22"/>
                  </a:moveTo>
                  <a:cubicBezTo>
                    <a:pt x="196" y="23"/>
                    <a:pt x="198" y="22"/>
                    <a:pt x="198" y="24"/>
                  </a:cubicBezTo>
                  <a:cubicBezTo>
                    <a:pt x="200" y="25"/>
                    <a:pt x="201" y="23"/>
                    <a:pt x="202" y="23"/>
                  </a:cubicBezTo>
                  <a:cubicBezTo>
                    <a:pt x="203" y="23"/>
                    <a:pt x="204" y="24"/>
                    <a:pt x="205" y="24"/>
                  </a:cubicBezTo>
                  <a:cubicBezTo>
                    <a:pt x="206" y="24"/>
                    <a:pt x="206" y="23"/>
                    <a:pt x="207" y="23"/>
                  </a:cubicBezTo>
                  <a:cubicBezTo>
                    <a:pt x="209" y="23"/>
                    <a:pt x="210" y="23"/>
                    <a:pt x="211" y="23"/>
                  </a:cubicBezTo>
                  <a:cubicBezTo>
                    <a:pt x="216" y="22"/>
                    <a:pt x="221" y="20"/>
                    <a:pt x="224" y="22"/>
                  </a:cubicBezTo>
                  <a:cubicBezTo>
                    <a:pt x="223" y="24"/>
                    <a:pt x="218" y="23"/>
                    <a:pt x="217" y="25"/>
                  </a:cubicBezTo>
                  <a:cubicBezTo>
                    <a:pt x="217" y="28"/>
                    <a:pt x="219" y="25"/>
                    <a:pt x="219" y="25"/>
                  </a:cubicBezTo>
                  <a:cubicBezTo>
                    <a:pt x="221" y="25"/>
                    <a:pt x="221" y="27"/>
                    <a:pt x="225" y="25"/>
                  </a:cubicBezTo>
                  <a:cubicBezTo>
                    <a:pt x="226" y="25"/>
                    <a:pt x="227" y="24"/>
                    <a:pt x="227" y="24"/>
                  </a:cubicBezTo>
                  <a:cubicBezTo>
                    <a:pt x="228" y="24"/>
                    <a:pt x="233" y="22"/>
                    <a:pt x="233" y="22"/>
                  </a:cubicBezTo>
                  <a:cubicBezTo>
                    <a:pt x="236" y="25"/>
                    <a:pt x="232" y="21"/>
                    <a:pt x="235" y="20"/>
                  </a:cubicBezTo>
                  <a:cubicBezTo>
                    <a:pt x="235" y="20"/>
                    <a:pt x="238" y="21"/>
                    <a:pt x="238" y="20"/>
                  </a:cubicBezTo>
                  <a:cubicBezTo>
                    <a:pt x="239" y="20"/>
                    <a:pt x="241" y="19"/>
                    <a:pt x="244" y="19"/>
                  </a:cubicBezTo>
                  <a:cubicBezTo>
                    <a:pt x="244" y="21"/>
                    <a:pt x="244" y="23"/>
                    <a:pt x="243" y="23"/>
                  </a:cubicBezTo>
                  <a:cubicBezTo>
                    <a:pt x="242" y="24"/>
                    <a:pt x="241" y="24"/>
                    <a:pt x="240" y="25"/>
                  </a:cubicBezTo>
                  <a:cubicBezTo>
                    <a:pt x="239" y="27"/>
                    <a:pt x="239" y="29"/>
                    <a:pt x="236" y="29"/>
                  </a:cubicBezTo>
                  <a:cubicBezTo>
                    <a:pt x="237" y="32"/>
                    <a:pt x="238" y="28"/>
                    <a:pt x="240" y="29"/>
                  </a:cubicBezTo>
                  <a:cubicBezTo>
                    <a:pt x="242" y="29"/>
                    <a:pt x="241" y="27"/>
                    <a:pt x="242" y="26"/>
                  </a:cubicBezTo>
                  <a:cubicBezTo>
                    <a:pt x="243" y="25"/>
                    <a:pt x="247" y="27"/>
                    <a:pt x="248" y="24"/>
                  </a:cubicBezTo>
                  <a:cubicBezTo>
                    <a:pt x="250" y="28"/>
                    <a:pt x="257" y="22"/>
                    <a:pt x="259" y="25"/>
                  </a:cubicBezTo>
                  <a:cubicBezTo>
                    <a:pt x="260" y="24"/>
                    <a:pt x="262" y="23"/>
                    <a:pt x="263" y="22"/>
                  </a:cubicBezTo>
                  <a:cubicBezTo>
                    <a:pt x="267" y="23"/>
                    <a:pt x="269" y="20"/>
                    <a:pt x="272" y="20"/>
                  </a:cubicBezTo>
                  <a:cubicBezTo>
                    <a:pt x="272" y="20"/>
                    <a:pt x="273" y="22"/>
                    <a:pt x="273" y="22"/>
                  </a:cubicBezTo>
                  <a:cubicBezTo>
                    <a:pt x="274" y="22"/>
                    <a:pt x="279" y="21"/>
                    <a:pt x="279" y="22"/>
                  </a:cubicBezTo>
                  <a:cubicBezTo>
                    <a:pt x="281" y="23"/>
                    <a:pt x="280" y="21"/>
                    <a:pt x="282" y="22"/>
                  </a:cubicBezTo>
                  <a:cubicBezTo>
                    <a:pt x="284" y="22"/>
                    <a:pt x="286" y="24"/>
                    <a:pt x="289" y="24"/>
                  </a:cubicBezTo>
                  <a:cubicBezTo>
                    <a:pt x="289" y="26"/>
                    <a:pt x="287" y="26"/>
                    <a:pt x="286" y="26"/>
                  </a:cubicBezTo>
                  <a:cubicBezTo>
                    <a:pt x="286" y="27"/>
                    <a:pt x="285" y="28"/>
                    <a:pt x="284" y="29"/>
                  </a:cubicBezTo>
                  <a:cubicBezTo>
                    <a:pt x="281" y="30"/>
                    <a:pt x="276" y="30"/>
                    <a:pt x="276" y="33"/>
                  </a:cubicBezTo>
                  <a:cubicBezTo>
                    <a:pt x="273" y="33"/>
                    <a:pt x="269" y="33"/>
                    <a:pt x="268" y="35"/>
                  </a:cubicBezTo>
                  <a:cubicBezTo>
                    <a:pt x="269" y="36"/>
                    <a:pt x="271" y="37"/>
                    <a:pt x="266" y="37"/>
                  </a:cubicBezTo>
                  <a:cubicBezTo>
                    <a:pt x="267" y="38"/>
                    <a:pt x="268" y="38"/>
                    <a:pt x="270" y="38"/>
                  </a:cubicBezTo>
                  <a:cubicBezTo>
                    <a:pt x="268" y="41"/>
                    <a:pt x="262" y="41"/>
                    <a:pt x="262" y="45"/>
                  </a:cubicBezTo>
                  <a:cubicBezTo>
                    <a:pt x="260" y="45"/>
                    <a:pt x="262" y="43"/>
                    <a:pt x="262" y="43"/>
                  </a:cubicBezTo>
                  <a:cubicBezTo>
                    <a:pt x="261" y="42"/>
                    <a:pt x="258" y="45"/>
                    <a:pt x="256" y="45"/>
                  </a:cubicBezTo>
                  <a:cubicBezTo>
                    <a:pt x="256" y="46"/>
                    <a:pt x="257" y="46"/>
                    <a:pt x="258" y="46"/>
                  </a:cubicBezTo>
                  <a:cubicBezTo>
                    <a:pt x="255" y="49"/>
                    <a:pt x="257" y="48"/>
                    <a:pt x="256" y="52"/>
                  </a:cubicBezTo>
                  <a:cubicBezTo>
                    <a:pt x="256" y="53"/>
                    <a:pt x="252" y="54"/>
                    <a:pt x="251" y="55"/>
                  </a:cubicBezTo>
                  <a:cubicBezTo>
                    <a:pt x="251" y="55"/>
                    <a:pt x="252" y="58"/>
                    <a:pt x="251" y="58"/>
                  </a:cubicBezTo>
                  <a:cubicBezTo>
                    <a:pt x="250" y="59"/>
                    <a:pt x="248" y="59"/>
                    <a:pt x="246" y="59"/>
                  </a:cubicBezTo>
                  <a:cubicBezTo>
                    <a:pt x="247" y="61"/>
                    <a:pt x="248" y="61"/>
                    <a:pt x="249" y="63"/>
                  </a:cubicBezTo>
                  <a:cubicBezTo>
                    <a:pt x="249" y="65"/>
                    <a:pt x="252" y="64"/>
                    <a:pt x="253" y="65"/>
                  </a:cubicBezTo>
                  <a:cubicBezTo>
                    <a:pt x="254" y="65"/>
                    <a:pt x="253" y="67"/>
                    <a:pt x="253" y="68"/>
                  </a:cubicBezTo>
                  <a:cubicBezTo>
                    <a:pt x="254" y="68"/>
                    <a:pt x="256" y="68"/>
                    <a:pt x="257" y="69"/>
                  </a:cubicBezTo>
                  <a:cubicBezTo>
                    <a:pt x="257" y="71"/>
                    <a:pt x="258" y="71"/>
                    <a:pt x="258" y="73"/>
                  </a:cubicBezTo>
                  <a:cubicBezTo>
                    <a:pt x="254" y="75"/>
                    <a:pt x="251" y="74"/>
                    <a:pt x="246" y="76"/>
                  </a:cubicBezTo>
                  <a:cubicBezTo>
                    <a:pt x="249" y="79"/>
                    <a:pt x="252" y="82"/>
                    <a:pt x="258" y="82"/>
                  </a:cubicBezTo>
                  <a:cubicBezTo>
                    <a:pt x="258" y="84"/>
                    <a:pt x="259" y="84"/>
                    <a:pt x="260" y="84"/>
                  </a:cubicBezTo>
                  <a:cubicBezTo>
                    <a:pt x="261" y="87"/>
                    <a:pt x="258" y="86"/>
                    <a:pt x="258" y="88"/>
                  </a:cubicBezTo>
                  <a:cubicBezTo>
                    <a:pt x="258" y="89"/>
                    <a:pt x="256" y="90"/>
                    <a:pt x="255" y="90"/>
                  </a:cubicBezTo>
                  <a:cubicBezTo>
                    <a:pt x="253" y="94"/>
                    <a:pt x="259" y="92"/>
                    <a:pt x="258" y="96"/>
                  </a:cubicBezTo>
                  <a:cubicBezTo>
                    <a:pt x="256" y="95"/>
                    <a:pt x="256" y="97"/>
                    <a:pt x="257" y="97"/>
                  </a:cubicBezTo>
                  <a:cubicBezTo>
                    <a:pt x="256" y="100"/>
                    <a:pt x="253" y="96"/>
                    <a:pt x="251" y="97"/>
                  </a:cubicBezTo>
                  <a:cubicBezTo>
                    <a:pt x="249" y="97"/>
                    <a:pt x="250" y="101"/>
                    <a:pt x="248" y="101"/>
                  </a:cubicBezTo>
                  <a:cubicBezTo>
                    <a:pt x="247" y="103"/>
                    <a:pt x="248" y="104"/>
                    <a:pt x="250" y="104"/>
                  </a:cubicBezTo>
                  <a:cubicBezTo>
                    <a:pt x="250" y="106"/>
                    <a:pt x="247" y="105"/>
                    <a:pt x="245" y="105"/>
                  </a:cubicBezTo>
                  <a:cubicBezTo>
                    <a:pt x="242" y="106"/>
                    <a:pt x="239" y="108"/>
                    <a:pt x="236" y="109"/>
                  </a:cubicBezTo>
                  <a:cubicBezTo>
                    <a:pt x="236" y="110"/>
                    <a:pt x="238" y="109"/>
                    <a:pt x="239" y="110"/>
                  </a:cubicBezTo>
                  <a:cubicBezTo>
                    <a:pt x="241" y="111"/>
                    <a:pt x="241" y="115"/>
                    <a:pt x="244" y="113"/>
                  </a:cubicBezTo>
                  <a:cubicBezTo>
                    <a:pt x="245" y="116"/>
                    <a:pt x="242" y="116"/>
                    <a:pt x="242" y="117"/>
                  </a:cubicBezTo>
                  <a:cubicBezTo>
                    <a:pt x="241" y="119"/>
                    <a:pt x="243" y="122"/>
                    <a:pt x="240" y="123"/>
                  </a:cubicBezTo>
                  <a:cubicBezTo>
                    <a:pt x="242" y="128"/>
                    <a:pt x="250" y="126"/>
                    <a:pt x="251" y="131"/>
                  </a:cubicBezTo>
                  <a:cubicBezTo>
                    <a:pt x="249" y="131"/>
                    <a:pt x="247" y="132"/>
                    <a:pt x="246" y="130"/>
                  </a:cubicBezTo>
                  <a:cubicBezTo>
                    <a:pt x="245" y="130"/>
                    <a:pt x="246" y="131"/>
                    <a:pt x="246" y="131"/>
                  </a:cubicBezTo>
                  <a:cubicBezTo>
                    <a:pt x="243" y="135"/>
                    <a:pt x="241" y="134"/>
                    <a:pt x="236" y="133"/>
                  </a:cubicBezTo>
                  <a:cubicBezTo>
                    <a:pt x="237" y="129"/>
                    <a:pt x="230" y="133"/>
                    <a:pt x="232" y="129"/>
                  </a:cubicBezTo>
                  <a:cubicBezTo>
                    <a:pt x="229" y="128"/>
                    <a:pt x="229" y="131"/>
                    <a:pt x="225" y="130"/>
                  </a:cubicBezTo>
                  <a:cubicBezTo>
                    <a:pt x="226" y="131"/>
                    <a:pt x="226" y="132"/>
                    <a:pt x="224" y="132"/>
                  </a:cubicBezTo>
                  <a:cubicBezTo>
                    <a:pt x="224" y="134"/>
                    <a:pt x="231" y="134"/>
                    <a:pt x="225" y="135"/>
                  </a:cubicBezTo>
                  <a:cubicBezTo>
                    <a:pt x="226" y="137"/>
                    <a:pt x="229" y="136"/>
                    <a:pt x="231" y="136"/>
                  </a:cubicBezTo>
                  <a:cubicBezTo>
                    <a:pt x="234" y="136"/>
                    <a:pt x="237" y="138"/>
                    <a:pt x="240" y="137"/>
                  </a:cubicBezTo>
                  <a:cubicBezTo>
                    <a:pt x="238" y="141"/>
                    <a:pt x="235" y="144"/>
                    <a:pt x="232" y="146"/>
                  </a:cubicBezTo>
                  <a:cubicBezTo>
                    <a:pt x="229" y="146"/>
                    <a:pt x="227" y="147"/>
                    <a:pt x="225" y="148"/>
                  </a:cubicBezTo>
                  <a:cubicBezTo>
                    <a:pt x="225" y="148"/>
                    <a:pt x="223" y="147"/>
                    <a:pt x="223" y="148"/>
                  </a:cubicBezTo>
                  <a:cubicBezTo>
                    <a:pt x="222" y="149"/>
                    <a:pt x="222" y="148"/>
                    <a:pt x="220" y="148"/>
                  </a:cubicBezTo>
                  <a:cubicBezTo>
                    <a:pt x="217" y="148"/>
                    <a:pt x="214" y="150"/>
                    <a:pt x="210" y="150"/>
                  </a:cubicBezTo>
                  <a:cubicBezTo>
                    <a:pt x="208" y="150"/>
                    <a:pt x="210" y="151"/>
                    <a:pt x="210" y="151"/>
                  </a:cubicBezTo>
                  <a:cubicBezTo>
                    <a:pt x="208" y="154"/>
                    <a:pt x="208" y="152"/>
                    <a:pt x="204" y="152"/>
                  </a:cubicBezTo>
                  <a:cubicBezTo>
                    <a:pt x="204" y="153"/>
                    <a:pt x="205" y="153"/>
                    <a:pt x="206" y="154"/>
                  </a:cubicBezTo>
                  <a:cubicBezTo>
                    <a:pt x="206" y="155"/>
                    <a:pt x="198" y="156"/>
                    <a:pt x="199" y="152"/>
                  </a:cubicBezTo>
                  <a:cubicBezTo>
                    <a:pt x="198" y="153"/>
                    <a:pt x="195" y="153"/>
                    <a:pt x="195" y="154"/>
                  </a:cubicBezTo>
                  <a:cubicBezTo>
                    <a:pt x="194" y="155"/>
                    <a:pt x="195" y="157"/>
                    <a:pt x="195" y="158"/>
                  </a:cubicBezTo>
                  <a:cubicBezTo>
                    <a:pt x="195" y="158"/>
                    <a:pt x="191" y="157"/>
                    <a:pt x="191" y="158"/>
                  </a:cubicBezTo>
                  <a:cubicBezTo>
                    <a:pt x="191" y="159"/>
                    <a:pt x="193" y="160"/>
                    <a:pt x="192" y="162"/>
                  </a:cubicBezTo>
                  <a:cubicBezTo>
                    <a:pt x="191" y="163"/>
                    <a:pt x="190" y="162"/>
                    <a:pt x="189" y="162"/>
                  </a:cubicBezTo>
                  <a:cubicBezTo>
                    <a:pt x="189" y="163"/>
                    <a:pt x="189" y="164"/>
                    <a:pt x="189" y="165"/>
                  </a:cubicBezTo>
                  <a:cubicBezTo>
                    <a:pt x="188" y="165"/>
                    <a:pt x="187" y="165"/>
                    <a:pt x="186" y="165"/>
                  </a:cubicBezTo>
                  <a:cubicBezTo>
                    <a:pt x="185" y="166"/>
                    <a:pt x="186" y="167"/>
                    <a:pt x="185" y="168"/>
                  </a:cubicBezTo>
                  <a:cubicBezTo>
                    <a:pt x="183" y="168"/>
                    <a:pt x="178" y="167"/>
                    <a:pt x="179" y="171"/>
                  </a:cubicBezTo>
                  <a:cubicBezTo>
                    <a:pt x="174" y="172"/>
                    <a:pt x="169" y="173"/>
                    <a:pt x="163" y="172"/>
                  </a:cubicBezTo>
                  <a:cubicBezTo>
                    <a:pt x="160" y="174"/>
                    <a:pt x="159" y="180"/>
                    <a:pt x="156" y="177"/>
                  </a:cubicBezTo>
                  <a:cubicBezTo>
                    <a:pt x="156" y="178"/>
                    <a:pt x="157" y="179"/>
                    <a:pt x="157" y="181"/>
                  </a:cubicBezTo>
                  <a:cubicBezTo>
                    <a:pt x="157" y="181"/>
                    <a:pt x="155" y="180"/>
                    <a:pt x="155" y="181"/>
                  </a:cubicBezTo>
                  <a:cubicBezTo>
                    <a:pt x="154" y="181"/>
                    <a:pt x="156" y="182"/>
                    <a:pt x="156" y="183"/>
                  </a:cubicBezTo>
                  <a:cubicBezTo>
                    <a:pt x="156" y="183"/>
                    <a:pt x="155" y="183"/>
                    <a:pt x="155" y="184"/>
                  </a:cubicBezTo>
                  <a:cubicBezTo>
                    <a:pt x="154" y="185"/>
                    <a:pt x="151" y="188"/>
                    <a:pt x="153" y="189"/>
                  </a:cubicBezTo>
                  <a:cubicBezTo>
                    <a:pt x="154" y="190"/>
                    <a:pt x="152" y="189"/>
                    <a:pt x="151" y="190"/>
                  </a:cubicBezTo>
                  <a:cubicBezTo>
                    <a:pt x="150" y="190"/>
                    <a:pt x="149" y="192"/>
                    <a:pt x="149" y="192"/>
                  </a:cubicBezTo>
                  <a:cubicBezTo>
                    <a:pt x="148" y="193"/>
                    <a:pt x="149" y="194"/>
                    <a:pt x="149" y="195"/>
                  </a:cubicBezTo>
                  <a:cubicBezTo>
                    <a:pt x="147" y="196"/>
                    <a:pt x="148" y="197"/>
                    <a:pt x="147" y="199"/>
                  </a:cubicBezTo>
                  <a:cubicBezTo>
                    <a:pt x="147" y="200"/>
                    <a:pt x="145" y="199"/>
                    <a:pt x="145" y="199"/>
                  </a:cubicBezTo>
                  <a:cubicBezTo>
                    <a:pt x="145" y="200"/>
                    <a:pt x="146" y="201"/>
                    <a:pt x="146" y="202"/>
                  </a:cubicBezTo>
                  <a:cubicBezTo>
                    <a:pt x="147" y="204"/>
                    <a:pt x="145" y="204"/>
                    <a:pt x="145" y="205"/>
                  </a:cubicBezTo>
                  <a:cubicBezTo>
                    <a:pt x="145" y="206"/>
                    <a:pt x="146" y="208"/>
                    <a:pt x="146" y="208"/>
                  </a:cubicBezTo>
                  <a:cubicBezTo>
                    <a:pt x="145" y="212"/>
                    <a:pt x="143" y="213"/>
                    <a:pt x="139" y="216"/>
                  </a:cubicBezTo>
                  <a:cubicBezTo>
                    <a:pt x="135" y="215"/>
                    <a:pt x="133" y="213"/>
                    <a:pt x="131" y="211"/>
                  </a:cubicBezTo>
                  <a:cubicBezTo>
                    <a:pt x="127" y="215"/>
                    <a:pt x="121" y="209"/>
                    <a:pt x="122" y="209"/>
                  </a:cubicBezTo>
                  <a:cubicBezTo>
                    <a:pt x="121" y="208"/>
                    <a:pt x="120" y="211"/>
                    <a:pt x="120" y="211"/>
                  </a:cubicBezTo>
                  <a:cubicBezTo>
                    <a:pt x="119" y="210"/>
                    <a:pt x="119" y="209"/>
                    <a:pt x="118" y="208"/>
                  </a:cubicBezTo>
                  <a:cubicBezTo>
                    <a:pt x="117" y="206"/>
                    <a:pt x="114" y="206"/>
                    <a:pt x="114" y="203"/>
                  </a:cubicBezTo>
                  <a:cubicBezTo>
                    <a:pt x="113" y="201"/>
                    <a:pt x="111" y="201"/>
                    <a:pt x="110" y="199"/>
                  </a:cubicBezTo>
                  <a:cubicBezTo>
                    <a:pt x="110" y="198"/>
                    <a:pt x="111" y="199"/>
                    <a:pt x="112" y="198"/>
                  </a:cubicBezTo>
                  <a:cubicBezTo>
                    <a:pt x="112" y="195"/>
                    <a:pt x="109" y="196"/>
                    <a:pt x="107" y="195"/>
                  </a:cubicBezTo>
                  <a:cubicBezTo>
                    <a:pt x="106" y="194"/>
                    <a:pt x="107" y="192"/>
                    <a:pt x="105" y="191"/>
                  </a:cubicBezTo>
                  <a:cubicBezTo>
                    <a:pt x="103" y="194"/>
                    <a:pt x="105" y="189"/>
                    <a:pt x="105" y="190"/>
                  </a:cubicBezTo>
                  <a:cubicBezTo>
                    <a:pt x="105" y="188"/>
                    <a:pt x="103" y="190"/>
                    <a:pt x="103" y="189"/>
                  </a:cubicBezTo>
                  <a:cubicBezTo>
                    <a:pt x="102" y="188"/>
                    <a:pt x="104" y="185"/>
                    <a:pt x="102" y="185"/>
                  </a:cubicBezTo>
                  <a:cubicBezTo>
                    <a:pt x="99" y="185"/>
                    <a:pt x="101" y="180"/>
                    <a:pt x="99" y="183"/>
                  </a:cubicBezTo>
                  <a:cubicBezTo>
                    <a:pt x="98" y="182"/>
                    <a:pt x="98" y="180"/>
                    <a:pt x="96" y="181"/>
                  </a:cubicBezTo>
                  <a:cubicBezTo>
                    <a:pt x="96" y="179"/>
                    <a:pt x="98" y="179"/>
                    <a:pt x="98" y="177"/>
                  </a:cubicBezTo>
                  <a:cubicBezTo>
                    <a:pt x="98" y="175"/>
                    <a:pt x="95" y="176"/>
                    <a:pt x="93" y="176"/>
                  </a:cubicBezTo>
                  <a:cubicBezTo>
                    <a:pt x="92" y="171"/>
                    <a:pt x="93" y="169"/>
                    <a:pt x="94" y="165"/>
                  </a:cubicBezTo>
                  <a:cubicBezTo>
                    <a:pt x="92" y="164"/>
                    <a:pt x="97" y="162"/>
                    <a:pt x="92" y="162"/>
                  </a:cubicBezTo>
                  <a:cubicBezTo>
                    <a:pt x="92" y="160"/>
                    <a:pt x="94" y="161"/>
                    <a:pt x="94" y="161"/>
                  </a:cubicBezTo>
                  <a:cubicBezTo>
                    <a:pt x="95" y="160"/>
                    <a:pt x="94" y="158"/>
                    <a:pt x="94" y="158"/>
                  </a:cubicBezTo>
                  <a:cubicBezTo>
                    <a:pt x="95" y="158"/>
                    <a:pt x="96" y="160"/>
                    <a:pt x="97" y="159"/>
                  </a:cubicBezTo>
                  <a:cubicBezTo>
                    <a:pt x="97" y="157"/>
                    <a:pt x="97" y="155"/>
                    <a:pt x="97" y="152"/>
                  </a:cubicBezTo>
                  <a:cubicBezTo>
                    <a:pt x="99" y="152"/>
                    <a:pt x="100" y="151"/>
                    <a:pt x="100" y="150"/>
                  </a:cubicBezTo>
                  <a:cubicBezTo>
                    <a:pt x="101" y="150"/>
                    <a:pt x="101" y="151"/>
                    <a:pt x="102" y="152"/>
                  </a:cubicBezTo>
                  <a:cubicBezTo>
                    <a:pt x="103" y="152"/>
                    <a:pt x="103" y="150"/>
                    <a:pt x="105" y="150"/>
                  </a:cubicBezTo>
                  <a:cubicBezTo>
                    <a:pt x="106" y="149"/>
                    <a:pt x="104" y="148"/>
                    <a:pt x="104" y="148"/>
                  </a:cubicBezTo>
                  <a:cubicBezTo>
                    <a:pt x="104" y="146"/>
                    <a:pt x="107" y="146"/>
                    <a:pt x="107" y="145"/>
                  </a:cubicBezTo>
                  <a:cubicBezTo>
                    <a:pt x="108" y="143"/>
                    <a:pt x="104" y="142"/>
                    <a:pt x="106" y="139"/>
                  </a:cubicBezTo>
                  <a:cubicBezTo>
                    <a:pt x="101" y="142"/>
                    <a:pt x="108" y="137"/>
                    <a:pt x="100" y="138"/>
                  </a:cubicBezTo>
                  <a:cubicBezTo>
                    <a:pt x="100" y="134"/>
                    <a:pt x="104" y="135"/>
                    <a:pt x="107" y="135"/>
                  </a:cubicBezTo>
                  <a:cubicBezTo>
                    <a:pt x="107" y="133"/>
                    <a:pt x="105" y="134"/>
                    <a:pt x="105" y="132"/>
                  </a:cubicBezTo>
                  <a:cubicBezTo>
                    <a:pt x="105" y="131"/>
                    <a:pt x="103" y="132"/>
                    <a:pt x="103" y="131"/>
                  </a:cubicBezTo>
                  <a:cubicBezTo>
                    <a:pt x="102" y="131"/>
                    <a:pt x="103" y="129"/>
                    <a:pt x="103" y="129"/>
                  </a:cubicBezTo>
                  <a:cubicBezTo>
                    <a:pt x="102" y="128"/>
                    <a:pt x="100" y="126"/>
                    <a:pt x="99" y="126"/>
                  </a:cubicBezTo>
                  <a:cubicBezTo>
                    <a:pt x="98" y="126"/>
                    <a:pt x="97" y="123"/>
                    <a:pt x="96" y="122"/>
                  </a:cubicBezTo>
                  <a:cubicBezTo>
                    <a:pt x="94" y="123"/>
                    <a:pt x="93" y="125"/>
                    <a:pt x="92" y="122"/>
                  </a:cubicBezTo>
                  <a:cubicBezTo>
                    <a:pt x="91" y="122"/>
                    <a:pt x="91" y="124"/>
                    <a:pt x="91" y="125"/>
                  </a:cubicBezTo>
                  <a:cubicBezTo>
                    <a:pt x="89" y="125"/>
                    <a:pt x="87" y="125"/>
                    <a:pt x="85" y="125"/>
                  </a:cubicBezTo>
                  <a:cubicBezTo>
                    <a:pt x="81" y="120"/>
                    <a:pt x="84" y="117"/>
                    <a:pt x="85" y="111"/>
                  </a:cubicBezTo>
                  <a:cubicBezTo>
                    <a:pt x="84" y="110"/>
                    <a:pt x="84" y="109"/>
                    <a:pt x="84" y="108"/>
                  </a:cubicBezTo>
                  <a:cubicBezTo>
                    <a:pt x="83" y="108"/>
                    <a:pt x="83" y="109"/>
                    <a:pt x="83" y="110"/>
                  </a:cubicBezTo>
                  <a:cubicBezTo>
                    <a:pt x="80" y="110"/>
                    <a:pt x="84" y="103"/>
                    <a:pt x="79" y="105"/>
                  </a:cubicBezTo>
                  <a:cubicBezTo>
                    <a:pt x="81" y="103"/>
                    <a:pt x="81" y="102"/>
                    <a:pt x="79" y="101"/>
                  </a:cubicBezTo>
                  <a:cubicBezTo>
                    <a:pt x="79" y="99"/>
                    <a:pt x="77" y="100"/>
                    <a:pt x="76" y="99"/>
                  </a:cubicBezTo>
                  <a:cubicBezTo>
                    <a:pt x="75" y="97"/>
                    <a:pt x="75" y="95"/>
                    <a:pt x="74" y="93"/>
                  </a:cubicBezTo>
                  <a:cubicBezTo>
                    <a:pt x="74" y="92"/>
                    <a:pt x="71" y="92"/>
                    <a:pt x="72" y="89"/>
                  </a:cubicBezTo>
                  <a:cubicBezTo>
                    <a:pt x="70" y="90"/>
                    <a:pt x="69" y="88"/>
                    <a:pt x="69" y="88"/>
                  </a:cubicBezTo>
                  <a:cubicBezTo>
                    <a:pt x="68" y="87"/>
                    <a:pt x="66" y="88"/>
                    <a:pt x="66" y="88"/>
                  </a:cubicBezTo>
                  <a:cubicBezTo>
                    <a:pt x="65" y="86"/>
                    <a:pt x="56" y="87"/>
                    <a:pt x="53" y="83"/>
                  </a:cubicBezTo>
                  <a:cubicBezTo>
                    <a:pt x="49" y="85"/>
                    <a:pt x="39" y="80"/>
                    <a:pt x="37" y="83"/>
                  </a:cubicBezTo>
                  <a:cubicBezTo>
                    <a:pt x="35" y="85"/>
                    <a:pt x="35" y="83"/>
                    <a:pt x="33" y="83"/>
                  </a:cubicBezTo>
                  <a:cubicBezTo>
                    <a:pt x="30" y="83"/>
                    <a:pt x="28" y="85"/>
                    <a:pt x="25" y="85"/>
                  </a:cubicBezTo>
                  <a:cubicBezTo>
                    <a:pt x="25" y="85"/>
                    <a:pt x="24" y="84"/>
                    <a:pt x="24" y="84"/>
                  </a:cubicBezTo>
                  <a:cubicBezTo>
                    <a:pt x="23" y="84"/>
                    <a:pt x="21" y="84"/>
                    <a:pt x="20" y="84"/>
                  </a:cubicBezTo>
                  <a:cubicBezTo>
                    <a:pt x="20" y="82"/>
                    <a:pt x="19" y="81"/>
                    <a:pt x="18" y="81"/>
                  </a:cubicBezTo>
                  <a:cubicBezTo>
                    <a:pt x="18" y="79"/>
                    <a:pt x="21" y="80"/>
                    <a:pt x="21" y="79"/>
                  </a:cubicBezTo>
                  <a:cubicBezTo>
                    <a:pt x="22" y="79"/>
                    <a:pt x="18" y="76"/>
                    <a:pt x="24" y="77"/>
                  </a:cubicBezTo>
                  <a:cubicBezTo>
                    <a:pt x="22" y="74"/>
                    <a:pt x="13" y="78"/>
                    <a:pt x="11" y="75"/>
                  </a:cubicBezTo>
                  <a:cubicBezTo>
                    <a:pt x="13" y="69"/>
                    <a:pt x="21" y="75"/>
                    <a:pt x="25" y="70"/>
                  </a:cubicBezTo>
                  <a:cubicBezTo>
                    <a:pt x="23" y="67"/>
                    <a:pt x="15" y="69"/>
                    <a:pt x="12" y="70"/>
                  </a:cubicBezTo>
                  <a:cubicBezTo>
                    <a:pt x="11" y="68"/>
                    <a:pt x="12" y="68"/>
                    <a:pt x="12" y="66"/>
                  </a:cubicBezTo>
                  <a:cubicBezTo>
                    <a:pt x="11" y="66"/>
                    <a:pt x="11" y="67"/>
                    <a:pt x="11" y="68"/>
                  </a:cubicBezTo>
                  <a:cubicBezTo>
                    <a:pt x="10" y="68"/>
                    <a:pt x="10" y="66"/>
                    <a:pt x="10" y="65"/>
                  </a:cubicBezTo>
                  <a:cubicBezTo>
                    <a:pt x="5" y="66"/>
                    <a:pt x="3" y="64"/>
                    <a:pt x="0" y="63"/>
                  </a:cubicBezTo>
                  <a:cubicBezTo>
                    <a:pt x="3" y="55"/>
                    <a:pt x="12" y="57"/>
                    <a:pt x="18" y="56"/>
                  </a:cubicBezTo>
                  <a:cubicBezTo>
                    <a:pt x="20" y="55"/>
                    <a:pt x="19" y="56"/>
                    <a:pt x="20" y="55"/>
                  </a:cubicBezTo>
                  <a:cubicBezTo>
                    <a:pt x="20" y="55"/>
                    <a:pt x="22" y="53"/>
                    <a:pt x="21" y="53"/>
                  </a:cubicBezTo>
                  <a:cubicBezTo>
                    <a:pt x="25" y="52"/>
                    <a:pt x="29" y="53"/>
                    <a:pt x="31" y="52"/>
                  </a:cubicBezTo>
                  <a:cubicBezTo>
                    <a:pt x="32" y="52"/>
                    <a:pt x="31" y="51"/>
                    <a:pt x="32" y="50"/>
                  </a:cubicBezTo>
                  <a:cubicBezTo>
                    <a:pt x="33" y="49"/>
                    <a:pt x="35" y="49"/>
                    <a:pt x="36" y="49"/>
                  </a:cubicBezTo>
                  <a:cubicBezTo>
                    <a:pt x="37" y="48"/>
                    <a:pt x="37" y="47"/>
                    <a:pt x="39" y="45"/>
                  </a:cubicBezTo>
                  <a:cubicBezTo>
                    <a:pt x="41" y="41"/>
                    <a:pt x="35" y="44"/>
                    <a:pt x="37" y="40"/>
                  </a:cubicBezTo>
                  <a:cubicBezTo>
                    <a:pt x="34" y="39"/>
                    <a:pt x="35" y="43"/>
                    <a:pt x="34" y="43"/>
                  </a:cubicBezTo>
                  <a:cubicBezTo>
                    <a:pt x="34" y="43"/>
                    <a:pt x="28" y="40"/>
                    <a:pt x="25" y="42"/>
                  </a:cubicBezTo>
                  <a:cubicBezTo>
                    <a:pt x="24" y="39"/>
                    <a:pt x="28" y="40"/>
                    <a:pt x="29" y="39"/>
                  </a:cubicBezTo>
                  <a:cubicBezTo>
                    <a:pt x="29" y="39"/>
                    <a:pt x="28" y="38"/>
                    <a:pt x="29" y="38"/>
                  </a:cubicBezTo>
                  <a:cubicBezTo>
                    <a:pt x="29" y="38"/>
                    <a:pt x="31" y="39"/>
                    <a:pt x="31" y="38"/>
                  </a:cubicBezTo>
                  <a:cubicBezTo>
                    <a:pt x="31" y="38"/>
                    <a:pt x="32" y="36"/>
                    <a:pt x="32" y="36"/>
                  </a:cubicBezTo>
                  <a:cubicBezTo>
                    <a:pt x="33" y="35"/>
                    <a:pt x="33" y="37"/>
                    <a:pt x="33" y="37"/>
                  </a:cubicBezTo>
                  <a:cubicBezTo>
                    <a:pt x="34" y="37"/>
                    <a:pt x="37" y="36"/>
                    <a:pt x="37" y="33"/>
                  </a:cubicBezTo>
                  <a:cubicBezTo>
                    <a:pt x="39" y="33"/>
                    <a:pt x="39" y="35"/>
                    <a:pt x="41" y="35"/>
                  </a:cubicBezTo>
                  <a:cubicBezTo>
                    <a:pt x="43" y="35"/>
                    <a:pt x="42" y="33"/>
                    <a:pt x="41" y="33"/>
                  </a:cubicBezTo>
                  <a:cubicBezTo>
                    <a:pt x="42" y="32"/>
                    <a:pt x="44" y="32"/>
                    <a:pt x="44" y="30"/>
                  </a:cubicBezTo>
                  <a:cubicBezTo>
                    <a:pt x="47" y="30"/>
                    <a:pt x="49" y="30"/>
                    <a:pt x="52" y="30"/>
                  </a:cubicBezTo>
                  <a:cubicBezTo>
                    <a:pt x="55" y="30"/>
                    <a:pt x="53" y="25"/>
                    <a:pt x="53" y="23"/>
                  </a:cubicBezTo>
                  <a:cubicBezTo>
                    <a:pt x="57" y="24"/>
                    <a:pt x="61" y="25"/>
                    <a:pt x="65" y="23"/>
                  </a:cubicBezTo>
                  <a:cubicBezTo>
                    <a:pt x="65" y="22"/>
                    <a:pt x="64" y="22"/>
                    <a:pt x="63" y="22"/>
                  </a:cubicBezTo>
                  <a:cubicBezTo>
                    <a:pt x="64" y="20"/>
                    <a:pt x="68" y="21"/>
                    <a:pt x="70" y="19"/>
                  </a:cubicBezTo>
                  <a:cubicBezTo>
                    <a:pt x="73" y="17"/>
                    <a:pt x="82" y="19"/>
                    <a:pt x="89" y="18"/>
                  </a:cubicBezTo>
                  <a:cubicBezTo>
                    <a:pt x="90" y="18"/>
                    <a:pt x="91" y="17"/>
                    <a:pt x="92" y="17"/>
                  </a:cubicBezTo>
                  <a:cubicBezTo>
                    <a:pt x="96" y="17"/>
                    <a:pt x="98" y="18"/>
                    <a:pt x="100" y="17"/>
                  </a:cubicBezTo>
                  <a:cubicBezTo>
                    <a:pt x="100" y="18"/>
                    <a:pt x="101" y="21"/>
                    <a:pt x="102" y="20"/>
                  </a:cubicBezTo>
                  <a:cubicBezTo>
                    <a:pt x="103" y="18"/>
                    <a:pt x="102" y="20"/>
                    <a:pt x="105" y="23"/>
                  </a:cubicBezTo>
                  <a:cubicBezTo>
                    <a:pt x="107" y="22"/>
                    <a:pt x="103" y="19"/>
                    <a:pt x="109" y="20"/>
                  </a:cubicBezTo>
                  <a:cubicBezTo>
                    <a:pt x="107" y="18"/>
                    <a:pt x="110" y="16"/>
                    <a:pt x="105" y="16"/>
                  </a:cubicBezTo>
                  <a:cubicBezTo>
                    <a:pt x="106" y="13"/>
                    <a:pt x="114" y="10"/>
                    <a:pt x="114" y="15"/>
                  </a:cubicBezTo>
                  <a:cubicBezTo>
                    <a:pt x="118" y="15"/>
                    <a:pt x="118" y="13"/>
                    <a:pt x="120" y="15"/>
                  </a:cubicBezTo>
                  <a:cubicBezTo>
                    <a:pt x="122" y="15"/>
                    <a:pt x="123" y="16"/>
                    <a:pt x="124" y="17"/>
                  </a:cubicBezTo>
                  <a:cubicBezTo>
                    <a:pt x="125" y="18"/>
                    <a:pt x="129" y="18"/>
                    <a:pt x="133" y="19"/>
                  </a:cubicBezTo>
                  <a:cubicBezTo>
                    <a:pt x="133" y="18"/>
                    <a:pt x="132" y="18"/>
                    <a:pt x="131" y="18"/>
                  </a:cubicBezTo>
                  <a:cubicBezTo>
                    <a:pt x="131" y="17"/>
                    <a:pt x="132" y="16"/>
                    <a:pt x="134" y="16"/>
                  </a:cubicBezTo>
                  <a:cubicBezTo>
                    <a:pt x="132" y="13"/>
                    <a:pt x="128" y="13"/>
                    <a:pt x="124" y="12"/>
                  </a:cubicBezTo>
                  <a:cubicBezTo>
                    <a:pt x="124" y="9"/>
                    <a:pt x="129" y="10"/>
                    <a:pt x="132" y="10"/>
                  </a:cubicBezTo>
                  <a:cubicBezTo>
                    <a:pt x="133" y="7"/>
                    <a:pt x="130" y="8"/>
                    <a:pt x="129" y="8"/>
                  </a:cubicBezTo>
                  <a:cubicBezTo>
                    <a:pt x="131" y="3"/>
                    <a:pt x="136" y="7"/>
                    <a:pt x="139" y="8"/>
                  </a:cubicBezTo>
                  <a:cubicBezTo>
                    <a:pt x="141" y="8"/>
                    <a:pt x="142" y="6"/>
                    <a:pt x="144" y="6"/>
                  </a:cubicBezTo>
                  <a:cubicBezTo>
                    <a:pt x="150" y="7"/>
                    <a:pt x="154" y="9"/>
                    <a:pt x="158" y="6"/>
                  </a:cubicBezTo>
                  <a:cubicBezTo>
                    <a:pt x="160" y="5"/>
                    <a:pt x="162" y="6"/>
                    <a:pt x="165" y="5"/>
                  </a:cubicBezTo>
                  <a:cubicBezTo>
                    <a:pt x="166" y="5"/>
                    <a:pt x="166" y="3"/>
                    <a:pt x="166" y="2"/>
                  </a:cubicBezTo>
                  <a:cubicBezTo>
                    <a:pt x="168" y="1"/>
                    <a:pt x="170" y="2"/>
                    <a:pt x="172" y="2"/>
                  </a:cubicBezTo>
                  <a:cubicBezTo>
                    <a:pt x="174" y="1"/>
                    <a:pt x="174" y="0"/>
                    <a:pt x="176" y="0"/>
                  </a:cubicBezTo>
                  <a:cubicBezTo>
                    <a:pt x="178" y="0"/>
                    <a:pt x="181" y="2"/>
                    <a:pt x="186" y="2"/>
                  </a:cubicBezTo>
                  <a:cubicBezTo>
                    <a:pt x="190" y="1"/>
                    <a:pt x="197" y="0"/>
                    <a:pt x="204" y="0"/>
                  </a:cubicBezTo>
                  <a:cubicBezTo>
                    <a:pt x="206" y="1"/>
                    <a:pt x="206" y="1"/>
                    <a:pt x="207" y="2"/>
                  </a:cubicBezTo>
                  <a:cubicBezTo>
                    <a:pt x="214" y="3"/>
                    <a:pt x="220" y="1"/>
                    <a:pt x="220" y="6"/>
                  </a:cubicBezTo>
                  <a:cubicBezTo>
                    <a:pt x="224" y="7"/>
                    <a:pt x="223" y="5"/>
                    <a:pt x="226" y="5"/>
                  </a:cubicBezTo>
                  <a:cubicBezTo>
                    <a:pt x="226" y="9"/>
                    <a:pt x="231" y="8"/>
                    <a:pt x="232" y="10"/>
                  </a:cubicBezTo>
                  <a:cubicBezTo>
                    <a:pt x="236" y="11"/>
                    <a:pt x="235" y="8"/>
                    <a:pt x="238" y="9"/>
                  </a:cubicBezTo>
                  <a:cubicBezTo>
                    <a:pt x="237" y="13"/>
                    <a:pt x="243" y="10"/>
                    <a:pt x="245" y="11"/>
                  </a:cubicBezTo>
                  <a:cubicBezTo>
                    <a:pt x="243" y="13"/>
                    <a:pt x="243" y="12"/>
                    <a:pt x="244" y="16"/>
                  </a:cubicBezTo>
                  <a:cubicBezTo>
                    <a:pt x="243" y="14"/>
                    <a:pt x="242" y="15"/>
                    <a:pt x="242" y="17"/>
                  </a:cubicBezTo>
                  <a:cubicBezTo>
                    <a:pt x="229" y="18"/>
                    <a:pt x="214" y="18"/>
                    <a:pt x="205" y="19"/>
                  </a:cubicBezTo>
                  <a:cubicBezTo>
                    <a:pt x="204" y="19"/>
                    <a:pt x="204" y="20"/>
                    <a:pt x="204" y="20"/>
                  </a:cubicBezTo>
                  <a:cubicBezTo>
                    <a:pt x="203" y="20"/>
                    <a:pt x="203" y="19"/>
                    <a:pt x="204" y="19"/>
                  </a:cubicBezTo>
                  <a:cubicBezTo>
                    <a:pt x="204" y="19"/>
                    <a:pt x="202" y="18"/>
                    <a:pt x="202" y="18"/>
                  </a:cubicBezTo>
                  <a:cubicBezTo>
                    <a:pt x="201" y="18"/>
                    <a:pt x="202" y="20"/>
                    <a:pt x="202" y="20"/>
                  </a:cubicBezTo>
                  <a:cubicBezTo>
                    <a:pt x="199" y="21"/>
                    <a:pt x="197" y="20"/>
                    <a:pt x="196" y="2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4" name="Freeform 83"/>
            <p:cNvSpPr/>
            <p:nvPr/>
          </p:nvSpPr>
          <p:spPr bwMode="auto">
            <a:xfrm>
              <a:off x="9100727" y="1084112"/>
              <a:ext cx="536575" cy="288925"/>
            </a:xfrm>
            <a:custGeom>
              <a:avLst/>
              <a:gdLst>
                <a:gd name="T0" fmla="*/ 314 w 143"/>
                <a:gd name="T1" fmla="*/ 17 h 77"/>
                <a:gd name="T2" fmla="*/ 333 w 143"/>
                <a:gd name="T3" fmla="*/ 28 h 77"/>
                <a:gd name="T4" fmla="*/ 326 w 143"/>
                <a:gd name="T5" fmla="*/ 33 h 77"/>
                <a:gd name="T6" fmla="*/ 312 w 143"/>
                <a:gd name="T7" fmla="*/ 40 h 77"/>
                <a:gd name="T8" fmla="*/ 272 w 143"/>
                <a:gd name="T9" fmla="*/ 47 h 77"/>
                <a:gd name="T10" fmla="*/ 288 w 143"/>
                <a:gd name="T11" fmla="*/ 54 h 77"/>
                <a:gd name="T12" fmla="*/ 255 w 143"/>
                <a:gd name="T13" fmla="*/ 69 h 77"/>
                <a:gd name="T14" fmla="*/ 246 w 143"/>
                <a:gd name="T15" fmla="*/ 73 h 77"/>
                <a:gd name="T16" fmla="*/ 229 w 143"/>
                <a:gd name="T17" fmla="*/ 80 h 77"/>
                <a:gd name="T18" fmla="*/ 201 w 143"/>
                <a:gd name="T19" fmla="*/ 92 h 77"/>
                <a:gd name="T20" fmla="*/ 191 w 143"/>
                <a:gd name="T21" fmla="*/ 102 h 77"/>
                <a:gd name="T22" fmla="*/ 173 w 143"/>
                <a:gd name="T23" fmla="*/ 104 h 77"/>
                <a:gd name="T24" fmla="*/ 184 w 143"/>
                <a:gd name="T25" fmla="*/ 121 h 77"/>
                <a:gd name="T26" fmla="*/ 163 w 143"/>
                <a:gd name="T27" fmla="*/ 135 h 77"/>
                <a:gd name="T28" fmla="*/ 151 w 143"/>
                <a:gd name="T29" fmla="*/ 142 h 77"/>
                <a:gd name="T30" fmla="*/ 125 w 143"/>
                <a:gd name="T31" fmla="*/ 158 h 77"/>
                <a:gd name="T32" fmla="*/ 132 w 143"/>
                <a:gd name="T33" fmla="*/ 173 h 77"/>
                <a:gd name="T34" fmla="*/ 111 w 143"/>
                <a:gd name="T35" fmla="*/ 180 h 77"/>
                <a:gd name="T36" fmla="*/ 69 w 143"/>
                <a:gd name="T37" fmla="*/ 170 h 77"/>
                <a:gd name="T38" fmla="*/ 57 w 143"/>
                <a:gd name="T39" fmla="*/ 173 h 77"/>
                <a:gd name="T40" fmla="*/ 35 w 143"/>
                <a:gd name="T41" fmla="*/ 158 h 77"/>
                <a:gd name="T42" fmla="*/ 57 w 143"/>
                <a:gd name="T43" fmla="*/ 142 h 77"/>
                <a:gd name="T44" fmla="*/ 78 w 143"/>
                <a:gd name="T45" fmla="*/ 142 h 77"/>
                <a:gd name="T46" fmla="*/ 38 w 143"/>
                <a:gd name="T47" fmla="*/ 135 h 77"/>
                <a:gd name="T48" fmla="*/ 61 w 143"/>
                <a:gd name="T49" fmla="*/ 118 h 77"/>
                <a:gd name="T50" fmla="*/ 80 w 143"/>
                <a:gd name="T51" fmla="*/ 118 h 77"/>
                <a:gd name="T52" fmla="*/ 80 w 143"/>
                <a:gd name="T53" fmla="*/ 106 h 77"/>
                <a:gd name="T54" fmla="*/ 76 w 143"/>
                <a:gd name="T55" fmla="*/ 92 h 77"/>
                <a:gd name="T56" fmla="*/ 61 w 143"/>
                <a:gd name="T57" fmla="*/ 87 h 77"/>
                <a:gd name="T58" fmla="*/ 92 w 143"/>
                <a:gd name="T59" fmla="*/ 85 h 77"/>
                <a:gd name="T60" fmla="*/ 104 w 143"/>
                <a:gd name="T61" fmla="*/ 78 h 77"/>
                <a:gd name="T62" fmla="*/ 125 w 143"/>
                <a:gd name="T63" fmla="*/ 61 h 77"/>
                <a:gd name="T64" fmla="*/ 78 w 143"/>
                <a:gd name="T65" fmla="*/ 71 h 77"/>
                <a:gd name="T66" fmla="*/ 45 w 143"/>
                <a:gd name="T67" fmla="*/ 61 h 77"/>
                <a:gd name="T68" fmla="*/ 12 w 143"/>
                <a:gd name="T69" fmla="*/ 54 h 77"/>
                <a:gd name="T70" fmla="*/ 5 w 143"/>
                <a:gd name="T71" fmla="*/ 38 h 77"/>
                <a:gd name="T72" fmla="*/ 61 w 143"/>
                <a:gd name="T73" fmla="*/ 24 h 77"/>
                <a:gd name="T74" fmla="*/ 99 w 143"/>
                <a:gd name="T75" fmla="*/ 14 h 77"/>
                <a:gd name="T76" fmla="*/ 147 w 143"/>
                <a:gd name="T77" fmla="*/ 7 h 77"/>
                <a:gd name="T78" fmla="*/ 194 w 143"/>
                <a:gd name="T79" fmla="*/ 5 h 77"/>
                <a:gd name="T80" fmla="*/ 220 w 143"/>
                <a:gd name="T81" fmla="*/ 5 h 77"/>
                <a:gd name="T82" fmla="*/ 267 w 143"/>
                <a:gd name="T83" fmla="*/ 5 h 77"/>
                <a:gd name="T84" fmla="*/ 314 w 143"/>
                <a:gd name="T85" fmla="*/ 7 h 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3" h="77">
                  <a:moveTo>
                    <a:pt x="133" y="3"/>
                  </a:moveTo>
                  <a:cubicBezTo>
                    <a:pt x="131" y="5"/>
                    <a:pt x="133" y="4"/>
                    <a:pt x="133" y="7"/>
                  </a:cubicBezTo>
                  <a:cubicBezTo>
                    <a:pt x="136" y="7"/>
                    <a:pt x="139" y="7"/>
                    <a:pt x="142" y="7"/>
                  </a:cubicBezTo>
                  <a:cubicBezTo>
                    <a:pt x="143" y="10"/>
                    <a:pt x="141" y="10"/>
                    <a:pt x="141" y="12"/>
                  </a:cubicBezTo>
                  <a:cubicBezTo>
                    <a:pt x="141" y="13"/>
                    <a:pt x="138" y="12"/>
                    <a:pt x="138" y="12"/>
                  </a:cubicBezTo>
                  <a:cubicBezTo>
                    <a:pt x="137" y="12"/>
                    <a:pt x="138" y="14"/>
                    <a:pt x="138" y="14"/>
                  </a:cubicBezTo>
                  <a:cubicBezTo>
                    <a:pt x="136" y="15"/>
                    <a:pt x="133" y="16"/>
                    <a:pt x="133" y="14"/>
                  </a:cubicBezTo>
                  <a:cubicBezTo>
                    <a:pt x="132" y="14"/>
                    <a:pt x="132" y="16"/>
                    <a:pt x="132" y="17"/>
                  </a:cubicBezTo>
                  <a:cubicBezTo>
                    <a:pt x="131" y="18"/>
                    <a:pt x="127" y="16"/>
                    <a:pt x="127" y="18"/>
                  </a:cubicBezTo>
                  <a:cubicBezTo>
                    <a:pt x="123" y="18"/>
                    <a:pt x="118" y="16"/>
                    <a:pt x="115" y="20"/>
                  </a:cubicBezTo>
                  <a:cubicBezTo>
                    <a:pt x="116" y="23"/>
                    <a:pt x="121" y="20"/>
                    <a:pt x="122" y="19"/>
                  </a:cubicBezTo>
                  <a:cubicBezTo>
                    <a:pt x="124" y="20"/>
                    <a:pt x="122" y="21"/>
                    <a:pt x="122" y="23"/>
                  </a:cubicBezTo>
                  <a:cubicBezTo>
                    <a:pt x="118" y="23"/>
                    <a:pt x="116" y="25"/>
                    <a:pt x="112" y="25"/>
                  </a:cubicBezTo>
                  <a:cubicBezTo>
                    <a:pt x="110" y="26"/>
                    <a:pt x="109" y="27"/>
                    <a:pt x="108" y="29"/>
                  </a:cubicBezTo>
                  <a:cubicBezTo>
                    <a:pt x="107" y="29"/>
                    <a:pt x="106" y="28"/>
                    <a:pt x="105" y="29"/>
                  </a:cubicBezTo>
                  <a:cubicBezTo>
                    <a:pt x="103" y="29"/>
                    <a:pt x="104" y="30"/>
                    <a:pt x="104" y="31"/>
                  </a:cubicBezTo>
                  <a:cubicBezTo>
                    <a:pt x="102" y="32"/>
                    <a:pt x="100" y="30"/>
                    <a:pt x="100" y="32"/>
                  </a:cubicBezTo>
                  <a:cubicBezTo>
                    <a:pt x="100" y="34"/>
                    <a:pt x="97" y="33"/>
                    <a:pt x="97" y="34"/>
                  </a:cubicBezTo>
                  <a:cubicBezTo>
                    <a:pt x="96" y="37"/>
                    <a:pt x="93" y="35"/>
                    <a:pt x="92" y="37"/>
                  </a:cubicBezTo>
                  <a:cubicBezTo>
                    <a:pt x="90" y="39"/>
                    <a:pt x="88" y="38"/>
                    <a:pt x="85" y="39"/>
                  </a:cubicBezTo>
                  <a:cubicBezTo>
                    <a:pt x="84" y="39"/>
                    <a:pt x="85" y="40"/>
                    <a:pt x="84" y="40"/>
                  </a:cubicBezTo>
                  <a:cubicBezTo>
                    <a:pt x="81" y="41"/>
                    <a:pt x="83" y="41"/>
                    <a:pt x="81" y="43"/>
                  </a:cubicBezTo>
                  <a:cubicBezTo>
                    <a:pt x="81" y="43"/>
                    <a:pt x="80" y="43"/>
                    <a:pt x="80" y="43"/>
                  </a:cubicBezTo>
                  <a:cubicBezTo>
                    <a:pt x="79" y="43"/>
                    <a:pt x="77" y="45"/>
                    <a:pt x="73" y="44"/>
                  </a:cubicBezTo>
                  <a:cubicBezTo>
                    <a:pt x="73" y="45"/>
                    <a:pt x="78" y="46"/>
                    <a:pt x="73" y="46"/>
                  </a:cubicBezTo>
                  <a:cubicBezTo>
                    <a:pt x="74" y="49"/>
                    <a:pt x="79" y="47"/>
                    <a:pt x="78" y="51"/>
                  </a:cubicBezTo>
                  <a:cubicBezTo>
                    <a:pt x="75" y="48"/>
                    <a:pt x="75" y="51"/>
                    <a:pt x="75" y="55"/>
                  </a:cubicBezTo>
                  <a:cubicBezTo>
                    <a:pt x="73" y="51"/>
                    <a:pt x="72" y="56"/>
                    <a:pt x="69" y="57"/>
                  </a:cubicBezTo>
                  <a:cubicBezTo>
                    <a:pt x="67" y="58"/>
                    <a:pt x="64" y="57"/>
                    <a:pt x="62" y="59"/>
                  </a:cubicBezTo>
                  <a:cubicBezTo>
                    <a:pt x="62" y="60"/>
                    <a:pt x="64" y="60"/>
                    <a:pt x="64" y="60"/>
                  </a:cubicBezTo>
                  <a:cubicBezTo>
                    <a:pt x="64" y="61"/>
                    <a:pt x="60" y="62"/>
                    <a:pt x="62" y="63"/>
                  </a:cubicBezTo>
                  <a:cubicBezTo>
                    <a:pt x="61" y="66"/>
                    <a:pt x="54" y="64"/>
                    <a:pt x="53" y="67"/>
                  </a:cubicBezTo>
                  <a:cubicBezTo>
                    <a:pt x="55" y="69"/>
                    <a:pt x="58" y="70"/>
                    <a:pt x="62" y="70"/>
                  </a:cubicBezTo>
                  <a:cubicBezTo>
                    <a:pt x="63" y="74"/>
                    <a:pt x="57" y="70"/>
                    <a:pt x="56" y="73"/>
                  </a:cubicBezTo>
                  <a:cubicBezTo>
                    <a:pt x="56" y="75"/>
                    <a:pt x="55" y="73"/>
                    <a:pt x="54" y="73"/>
                  </a:cubicBezTo>
                  <a:cubicBezTo>
                    <a:pt x="51" y="73"/>
                    <a:pt x="50" y="77"/>
                    <a:pt x="47" y="76"/>
                  </a:cubicBezTo>
                  <a:cubicBezTo>
                    <a:pt x="46" y="74"/>
                    <a:pt x="44" y="74"/>
                    <a:pt x="45" y="72"/>
                  </a:cubicBezTo>
                  <a:cubicBezTo>
                    <a:pt x="39" y="71"/>
                    <a:pt x="35" y="73"/>
                    <a:pt x="29" y="72"/>
                  </a:cubicBezTo>
                  <a:cubicBezTo>
                    <a:pt x="29" y="72"/>
                    <a:pt x="28" y="71"/>
                    <a:pt x="28" y="71"/>
                  </a:cubicBezTo>
                  <a:cubicBezTo>
                    <a:pt x="26" y="71"/>
                    <a:pt x="25" y="73"/>
                    <a:pt x="24" y="73"/>
                  </a:cubicBezTo>
                  <a:cubicBezTo>
                    <a:pt x="18" y="74"/>
                    <a:pt x="13" y="72"/>
                    <a:pt x="7" y="71"/>
                  </a:cubicBezTo>
                  <a:cubicBezTo>
                    <a:pt x="9" y="69"/>
                    <a:pt x="11" y="67"/>
                    <a:pt x="15" y="67"/>
                  </a:cubicBezTo>
                  <a:cubicBezTo>
                    <a:pt x="18" y="67"/>
                    <a:pt x="16" y="62"/>
                    <a:pt x="18" y="62"/>
                  </a:cubicBezTo>
                  <a:cubicBezTo>
                    <a:pt x="21" y="63"/>
                    <a:pt x="21" y="60"/>
                    <a:pt x="24" y="60"/>
                  </a:cubicBezTo>
                  <a:cubicBezTo>
                    <a:pt x="23" y="64"/>
                    <a:pt x="28" y="64"/>
                    <a:pt x="32" y="64"/>
                  </a:cubicBezTo>
                  <a:cubicBezTo>
                    <a:pt x="34" y="63"/>
                    <a:pt x="30" y="62"/>
                    <a:pt x="33" y="60"/>
                  </a:cubicBezTo>
                  <a:cubicBezTo>
                    <a:pt x="32" y="58"/>
                    <a:pt x="26" y="61"/>
                    <a:pt x="28" y="56"/>
                  </a:cubicBezTo>
                  <a:cubicBezTo>
                    <a:pt x="23" y="57"/>
                    <a:pt x="22" y="58"/>
                    <a:pt x="16" y="57"/>
                  </a:cubicBezTo>
                  <a:cubicBezTo>
                    <a:pt x="17" y="55"/>
                    <a:pt x="20" y="54"/>
                    <a:pt x="22" y="53"/>
                  </a:cubicBezTo>
                  <a:cubicBezTo>
                    <a:pt x="24" y="52"/>
                    <a:pt x="25" y="51"/>
                    <a:pt x="26" y="50"/>
                  </a:cubicBezTo>
                  <a:cubicBezTo>
                    <a:pt x="27" y="50"/>
                    <a:pt x="28" y="50"/>
                    <a:pt x="28" y="49"/>
                  </a:cubicBezTo>
                  <a:cubicBezTo>
                    <a:pt x="31" y="48"/>
                    <a:pt x="33" y="49"/>
                    <a:pt x="34" y="50"/>
                  </a:cubicBezTo>
                  <a:cubicBezTo>
                    <a:pt x="36" y="49"/>
                    <a:pt x="37" y="48"/>
                    <a:pt x="38" y="46"/>
                  </a:cubicBezTo>
                  <a:cubicBezTo>
                    <a:pt x="38" y="44"/>
                    <a:pt x="35" y="46"/>
                    <a:pt x="34" y="45"/>
                  </a:cubicBezTo>
                  <a:cubicBezTo>
                    <a:pt x="34" y="45"/>
                    <a:pt x="33" y="42"/>
                    <a:pt x="33" y="42"/>
                  </a:cubicBezTo>
                  <a:cubicBezTo>
                    <a:pt x="33" y="41"/>
                    <a:pt x="31" y="40"/>
                    <a:pt x="32" y="39"/>
                  </a:cubicBezTo>
                  <a:cubicBezTo>
                    <a:pt x="31" y="40"/>
                    <a:pt x="30" y="40"/>
                    <a:pt x="28" y="40"/>
                  </a:cubicBezTo>
                  <a:cubicBezTo>
                    <a:pt x="29" y="38"/>
                    <a:pt x="28" y="37"/>
                    <a:pt x="26" y="37"/>
                  </a:cubicBezTo>
                  <a:cubicBezTo>
                    <a:pt x="27" y="35"/>
                    <a:pt x="28" y="33"/>
                    <a:pt x="32" y="33"/>
                  </a:cubicBezTo>
                  <a:cubicBezTo>
                    <a:pt x="35" y="33"/>
                    <a:pt x="34" y="37"/>
                    <a:pt x="39" y="36"/>
                  </a:cubicBezTo>
                  <a:cubicBezTo>
                    <a:pt x="39" y="37"/>
                    <a:pt x="39" y="38"/>
                    <a:pt x="40" y="38"/>
                  </a:cubicBezTo>
                  <a:cubicBezTo>
                    <a:pt x="44" y="39"/>
                    <a:pt x="42" y="34"/>
                    <a:pt x="44" y="33"/>
                  </a:cubicBezTo>
                  <a:cubicBezTo>
                    <a:pt x="49" y="32"/>
                    <a:pt x="55" y="30"/>
                    <a:pt x="58" y="26"/>
                  </a:cubicBezTo>
                  <a:cubicBezTo>
                    <a:pt x="57" y="23"/>
                    <a:pt x="56" y="28"/>
                    <a:pt x="53" y="26"/>
                  </a:cubicBezTo>
                  <a:cubicBezTo>
                    <a:pt x="51" y="28"/>
                    <a:pt x="48" y="28"/>
                    <a:pt x="47" y="30"/>
                  </a:cubicBezTo>
                  <a:cubicBezTo>
                    <a:pt x="44" y="29"/>
                    <a:pt x="38" y="30"/>
                    <a:pt x="33" y="30"/>
                  </a:cubicBezTo>
                  <a:cubicBezTo>
                    <a:pt x="30" y="30"/>
                    <a:pt x="28" y="28"/>
                    <a:pt x="25" y="30"/>
                  </a:cubicBezTo>
                  <a:cubicBezTo>
                    <a:pt x="24" y="26"/>
                    <a:pt x="21" y="30"/>
                    <a:pt x="19" y="26"/>
                  </a:cubicBezTo>
                  <a:cubicBezTo>
                    <a:pt x="17" y="28"/>
                    <a:pt x="14" y="25"/>
                    <a:pt x="9" y="26"/>
                  </a:cubicBezTo>
                  <a:cubicBezTo>
                    <a:pt x="10" y="22"/>
                    <a:pt x="6" y="25"/>
                    <a:pt x="5" y="23"/>
                  </a:cubicBezTo>
                  <a:cubicBezTo>
                    <a:pt x="4" y="20"/>
                    <a:pt x="7" y="20"/>
                    <a:pt x="8" y="19"/>
                  </a:cubicBezTo>
                  <a:cubicBezTo>
                    <a:pt x="8" y="16"/>
                    <a:pt x="0" y="21"/>
                    <a:pt x="2" y="16"/>
                  </a:cubicBezTo>
                  <a:cubicBezTo>
                    <a:pt x="8" y="14"/>
                    <a:pt x="16" y="13"/>
                    <a:pt x="25" y="12"/>
                  </a:cubicBezTo>
                  <a:cubicBezTo>
                    <a:pt x="26" y="12"/>
                    <a:pt x="26" y="11"/>
                    <a:pt x="26" y="10"/>
                  </a:cubicBezTo>
                  <a:cubicBezTo>
                    <a:pt x="32" y="11"/>
                    <a:pt x="37" y="8"/>
                    <a:pt x="40" y="10"/>
                  </a:cubicBezTo>
                  <a:cubicBezTo>
                    <a:pt x="41" y="9"/>
                    <a:pt x="42" y="8"/>
                    <a:pt x="42" y="6"/>
                  </a:cubicBezTo>
                  <a:cubicBezTo>
                    <a:pt x="49" y="6"/>
                    <a:pt x="56" y="4"/>
                    <a:pt x="61" y="5"/>
                  </a:cubicBezTo>
                  <a:cubicBezTo>
                    <a:pt x="62" y="5"/>
                    <a:pt x="62" y="4"/>
                    <a:pt x="62" y="3"/>
                  </a:cubicBezTo>
                  <a:cubicBezTo>
                    <a:pt x="67" y="3"/>
                    <a:pt x="74" y="2"/>
                    <a:pt x="76" y="4"/>
                  </a:cubicBezTo>
                  <a:cubicBezTo>
                    <a:pt x="77" y="2"/>
                    <a:pt x="82" y="4"/>
                    <a:pt x="82" y="2"/>
                  </a:cubicBezTo>
                  <a:cubicBezTo>
                    <a:pt x="85" y="3"/>
                    <a:pt x="90" y="3"/>
                    <a:pt x="94" y="3"/>
                  </a:cubicBezTo>
                  <a:cubicBezTo>
                    <a:pt x="94" y="2"/>
                    <a:pt x="94" y="2"/>
                    <a:pt x="93" y="2"/>
                  </a:cubicBezTo>
                  <a:cubicBezTo>
                    <a:pt x="93" y="0"/>
                    <a:pt x="94" y="1"/>
                    <a:pt x="94" y="2"/>
                  </a:cubicBezTo>
                  <a:cubicBezTo>
                    <a:pt x="99" y="2"/>
                    <a:pt x="108" y="0"/>
                    <a:pt x="113" y="2"/>
                  </a:cubicBezTo>
                  <a:cubicBezTo>
                    <a:pt x="113" y="2"/>
                    <a:pt x="113" y="4"/>
                    <a:pt x="113" y="4"/>
                  </a:cubicBezTo>
                  <a:cubicBezTo>
                    <a:pt x="122" y="4"/>
                    <a:pt x="123" y="2"/>
                    <a:pt x="133"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5" name="Freeform 84"/>
            <p:cNvSpPr/>
            <p:nvPr/>
          </p:nvSpPr>
          <p:spPr bwMode="auto">
            <a:xfrm>
              <a:off x="4407250" y="1191344"/>
              <a:ext cx="153988" cy="55562"/>
            </a:xfrm>
            <a:custGeom>
              <a:avLst/>
              <a:gdLst>
                <a:gd name="T0" fmla="*/ 26 w 41"/>
                <a:gd name="T1" fmla="*/ 5 h 15"/>
                <a:gd name="T2" fmla="*/ 26 w 41"/>
                <a:gd name="T3" fmla="*/ 7 h 15"/>
                <a:gd name="T4" fmla="*/ 33 w 41"/>
                <a:gd name="T5" fmla="*/ 16 h 15"/>
                <a:gd name="T6" fmla="*/ 43 w 41"/>
                <a:gd name="T7" fmla="*/ 9 h 15"/>
                <a:gd name="T8" fmla="*/ 57 w 41"/>
                <a:gd name="T9" fmla="*/ 16 h 15"/>
                <a:gd name="T10" fmla="*/ 80 w 41"/>
                <a:gd name="T11" fmla="*/ 9 h 15"/>
                <a:gd name="T12" fmla="*/ 92 w 41"/>
                <a:gd name="T13" fmla="*/ 16 h 15"/>
                <a:gd name="T14" fmla="*/ 88 w 41"/>
                <a:gd name="T15" fmla="*/ 26 h 15"/>
                <a:gd name="T16" fmla="*/ 62 w 41"/>
                <a:gd name="T17" fmla="*/ 30 h 15"/>
                <a:gd name="T18" fmla="*/ 45 w 41"/>
                <a:gd name="T19" fmla="*/ 35 h 15"/>
                <a:gd name="T20" fmla="*/ 17 w 41"/>
                <a:gd name="T21" fmla="*/ 16 h 15"/>
                <a:gd name="T22" fmla="*/ 2 w 41"/>
                <a:gd name="T23" fmla="*/ 12 h 15"/>
                <a:gd name="T24" fmla="*/ 26 w 41"/>
                <a:gd name="T25" fmla="*/ 5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15">
                  <a:moveTo>
                    <a:pt x="11" y="2"/>
                  </a:moveTo>
                  <a:cubicBezTo>
                    <a:pt x="12" y="2"/>
                    <a:pt x="11" y="3"/>
                    <a:pt x="11" y="3"/>
                  </a:cubicBezTo>
                  <a:cubicBezTo>
                    <a:pt x="10" y="6"/>
                    <a:pt x="16" y="2"/>
                    <a:pt x="14" y="7"/>
                  </a:cubicBezTo>
                  <a:cubicBezTo>
                    <a:pt x="17" y="7"/>
                    <a:pt x="16" y="4"/>
                    <a:pt x="18" y="4"/>
                  </a:cubicBezTo>
                  <a:cubicBezTo>
                    <a:pt x="21" y="7"/>
                    <a:pt x="23" y="2"/>
                    <a:pt x="24" y="7"/>
                  </a:cubicBezTo>
                  <a:cubicBezTo>
                    <a:pt x="27" y="6"/>
                    <a:pt x="31" y="5"/>
                    <a:pt x="34" y="4"/>
                  </a:cubicBezTo>
                  <a:cubicBezTo>
                    <a:pt x="34" y="8"/>
                    <a:pt x="40" y="3"/>
                    <a:pt x="39" y="7"/>
                  </a:cubicBezTo>
                  <a:cubicBezTo>
                    <a:pt x="41" y="10"/>
                    <a:pt x="32" y="9"/>
                    <a:pt x="37" y="11"/>
                  </a:cubicBezTo>
                  <a:cubicBezTo>
                    <a:pt x="35" y="14"/>
                    <a:pt x="29" y="12"/>
                    <a:pt x="26" y="13"/>
                  </a:cubicBezTo>
                  <a:cubicBezTo>
                    <a:pt x="23" y="13"/>
                    <a:pt x="21" y="14"/>
                    <a:pt x="19" y="15"/>
                  </a:cubicBezTo>
                  <a:cubicBezTo>
                    <a:pt x="14" y="13"/>
                    <a:pt x="10" y="11"/>
                    <a:pt x="7" y="7"/>
                  </a:cubicBezTo>
                  <a:cubicBezTo>
                    <a:pt x="6" y="6"/>
                    <a:pt x="1" y="8"/>
                    <a:pt x="1" y="5"/>
                  </a:cubicBezTo>
                  <a:cubicBezTo>
                    <a:pt x="0" y="0"/>
                    <a:pt x="10" y="6"/>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6" name="Freeform 85"/>
            <p:cNvSpPr/>
            <p:nvPr/>
          </p:nvSpPr>
          <p:spPr bwMode="auto">
            <a:xfrm>
              <a:off x="8695914" y="1271437"/>
              <a:ext cx="68263" cy="19050"/>
            </a:xfrm>
            <a:custGeom>
              <a:avLst/>
              <a:gdLst>
                <a:gd name="T0" fmla="*/ 41 w 18"/>
                <a:gd name="T1" fmla="*/ 0 h 5"/>
                <a:gd name="T2" fmla="*/ 24 w 18"/>
                <a:gd name="T3" fmla="*/ 7 h 5"/>
                <a:gd name="T4" fmla="*/ 19 w 18"/>
                <a:gd name="T5" fmla="*/ 12 h 5"/>
                <a:gd name="T6" fmla="*/ 7 w 18"/>
                <a:gd name="T7" fmla="*/ 12 h 5"/>
                <a:gd name="T8" fmla="*/ 14 w 18"/>
                <a:gd name="T9" fmla="*/ 2 h 5"/>
                <a:gd name="T10" fmla="*/ 41 w 1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5">
                  <a:moveTo>
                    <a:pt x="17" y="0"/>
                  </a:moveTo>
                  <a:cubicBezTo>
                    <a:pt x="18" y="3"/>
                    <a:pt x="13" y="3"/>
                    <a:pt x="10" y="3"/>
                  </a:cubicBezTo>
                  <a:cubicBezTo>
                    <a:pt x="9" y="3"/>
                    <a:pt x="9" y="4"/>
                    <a:pt x="8" y="5"/>
                  </a:cubicBezTo>
                  <a:cubicBezTo>
                    <a:pt x="6" y="5"/>
                    <a:pt x="3" y="3"/>
                    <a:pt x="3" y="5"/>
                  </a:cubicBezTo>
                  <a:cubicBezTo>
                    <a:pt x="0" y="5"/>
                    <a:pt x="5" y="1"/>
                    <a:pt x="6" y="1"/>
                  </a:cubicBezTo>
                  <a:cubicBezTo>
                    <a:pt x="8" y="3"/>
                    <a:pt x="13" y="0"/>
                    <a:pt x="1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7" name="Freeform 86"/>
            <p:cNvSpPr/>
            <p:nvPr/>
          </p:nvSpPr>
          <p:spPr bwMode="auto">
            <a:xfrm>
              <a:off x="8973727" y="1271437"/>
              <a:ext cx="63500" cy="38100"/>
            </a:xfrm>
            <a:custGeom>
              <a:avLst/>
              <a:gdLst>
                <a:gd name="T0" fmla="*/ 19 w 17"/>
                <a:gd name="T1" fmla="*/ 0 h 10"/>
                <a:gd name="T2" fmla="*/ 14 w 17"/>
                <a:gd name="T3" fmla="*/ 2 h 10"/>
                <a:gd name="T4" fmla="*/ 28 w 17"/>
                <a:gd name="T5" fmla="*/ 12 h 10"/>
                <a:gd name="T6" fmla="*/ 33 w 17"/>
                <a:gd name="T7" fmla="*/ 7 h 10"/>
                <a:gd name="T8" fmla="*/ 16 w 17"/>
                <a:gd name="T9" fmla="*/ 24 h 10"/>
                <a:gd name="T10" fmla="*/ 0 w 17"/>
                <a:gd name="T11" fmla="*/ 5 h 10"/>
                <a:gd name="T12" fmla="*/ 19 w 17"/>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
                  <a:moveTo>
                    <a:pt x="8" y="0"/>
                  </a:moveTo>
                  <a:cubicBezTo>
                    <a:pt x="8" y="1"/>
                    <a:pt x="7" y="1"/>
                    <a:pt x="6" y="1"/>
                  </a:cubicBezTo>
                  <a:cubicBezTo>
                    <a:pt x="6" y="4"/>
                    <a:pt x="13" y="0"/>
                    <a:pt x="12" y="5"/>
                  </a:cubicBezTo>
                  <a:cubicBezTo>
                    <a:pt x="13" y="5"/>
                    <a:pt x="14" y="4"/>
                    <a:pt x="14" y="3"/>
                  </a:cubicBezTo>
                  <a:cubicBezTo>
                    <a:pt x="17" y="7"/>
                    <a:pt x="8" y="7"/>
                    <a:pt x="7" y="10"/>
                  </a:cubicBezTo>
                  <a:cubicBezTo>
                    <a:pt x="4" y="8"/>
                    <a:pt x="4" y="3"/>
                    <a:pt x="0" y="2"/>
                  </a:cubicBezTo>
                  <a:cubicBezTo>
                    <a:pt x="1" y="0"/>
                    <a:pt x="6" y="1"/>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8" name="Freeform 87"/>
            <p:cNvSpPr>
              <a:spLocks noEditPoints="1"/>
            </p:cNvSpPr>
            <p:nvPr/>
          </p:nvSpPr>
          <p:spPr bwMode="auto">
            <a:xfrm>
              <a:off x="3754788" y="1315169"/>
              <a:ext cx="3732213" cy="2444750"/>
            </a:xfrm>
            <a:custGeom>
              <a:avLst/>
              <a:gdLst>
                <a:gd name="T0" fmla="*/ 1396 w 995"/>
                <a:gd name="T1" fmla="*/ 106 h 652"/>
                <a:gd name="T2" fmla="*/ 1649 w 995"/>
                <a:gd name="T3" fmla="*/ 106 h 652"/>
                <a:gd name="T4" fmla="*/ 1862 w 995"/>
                <a:gd name="T5" fmla="*/ 128 h 652"/>
                <a:gd name="T6" fmla="*/ 2136 w 995"/>
                <a:gd name="T7" fmla="*/ 172 h 652"/>
                <a:gd name="T8" fmla="*/ 2351 w 995"/>
                <a:gd name="T9" fmla="*/ 241 h 652"/>
                <a:gd name="T10" fmla="*/ 2214 w 995"/>
                <a:gd name="T11" fmla="*/ 274 h 652"/>
                <a:gd name="T12" fmla="*/ 2039 w 995"/>
                <a:gd name="T13" fmla="*/ 409 h 652"/>
                <a:gd name="T14" fmla="*/ 1971 w 995"/>
                <a:gd name="T15" fmla="*/ 449 h 652"/>
                <a:gd name="T16" fmla="*/ 2060 w 995"/>
                <a:gd name="T17" fmla="*/ 309 h 652"/>
                <a:gd name="T18" fmla="*/ 1862 w 995"/>
                <a:gd name="T19" fmla="*/ 368 h 652"/>
                <a:gd name="T20" fmla="*/ 1798 w 995"/>
                <a:gd name="T21" fmla="*/ 465 h 652"/>
                <a:gd name="T22" fmla="*/ 1685 w 995"/>
                <a:gd name="T23" fmla="*/ 619 h 652"/>
                <a:gd name="T24" fmla="*/ 1614 w 995"/>
                <a:gd name="T25" fmla="*/ 654 h 652"/>
                <a:gd name="T26" fmla="*/ 1583 w 995"/>
                <a:gd name="T27" fmla="*/ 692 h 652"/>
                <a:gd name="T28" fmla="*/ 1484 w 995"/>
                <a:gd name="T29" fmla="*/ 874 h 652"/>
                <a:gd name="T30" fmla="*/ 1427 w 995"/>
                <a:gd name="T31" fmla="*/ 1006 h 652"/>
                <a:gd name="T32" fmla="*/ 1335 w 995"/>
                <a:gd name="T33" fmla="*/ 1023 h 652"/>
                <a:gd name="T34" fmla="*/ 1316 w 995"/>
                <a:gd name="T35" fmla="*/ 1027 h 652"/>
                <a:gd name="T36" fmla="*/ 1266 w 995"/>
                <a:gd name="T37" fmla="*/ 898 h 652"/>
                <a:gd name="T38" fmla="*/ 1108 w 995"/>
                <a:gd name="T39" fmla="*/ 980 h 652"/>
                <a:gd name="T40" fmla="*/ 992 w 995"/>
                <a:gd name="T41" fmla="*/ 864 h 652"/>
                <a:gd name="T42" fmla="*/ 782 w 995"/>
                <a:gd name="T43" fmla="*/ 831 h 652"/>
                <a:gd name="T44" fmla="*/ 832 w 995"/>
                <a:gd name="T45" fmla="*/ 919 h 652"/>
                <a:gd name="T46" fmla="*/ 676 w 995"/>
                <a:gd name="T47" fmla="*/ 928 h 652"/>
                <a:gd name="T48" fmla="*/ 584 w 995"/>
                <a:gd name="T49" fmla="*/ 815 h 652"/>
                <a:gd name="T50" fmla="*/ 657 w 995"/>
                <a:gd name="T51" fmla="*/ 964 h 652"/>
                <a:gd name="T52" fmla="*/ 702 w 995"/>
                <a:gd name="T53" fmla="*/ 1117 h 652"/>
                <a:gd name="T54" fmla="*/ 614 w 995"/>
                <a:gd name="T55" fmla="*/ 1339 h 652"/>
                <a:gd name="T56" fmla="*/ 525 w 995"/>
                <a:gd name="T57" fmla="*/ 1512 h 652"/>
                <a:gd name="T58" fmla="*/ 354 w 995"/>
                <a:gd name="T59" fmla="*/ 1379 h 652"/>
                <a:gd name="T60" fmla="*/ 333 w 995"/>
                <a:gd name="T61" fmla="*/ 1176 h 652"/>
                <a:gd name="T62" fmla="*/ 69 w 995"/>
                <a:gd name="T63" fmla="*/ 1046 h 652"/>
                <a:gd name="T64" fmla="*/ 9 w 995"/>
                <a:gd name="T65" fmla="*/ 879 h 652"/>
                <a:gd name="T66" fmla="*/ 241 w 995"/>
                <a:gd name="T67" fmla="*/ 694 h 652"/>
                <a:gd name="T68" fmla="*/ 392 w 995"/>
                <a:gd name="T69" fmla="*/ 763 h 652"/>
                <a:gd name="T70" fmla="*/ 565 w 995"/>
                <a:gd name="T71" fmla="*/ 763 h 652"/>
                <a:gd name="T72" fmla="*/ 461 w 995"/>
                <a:gd name="T73" fmla="*/ 650 h 652"/>
                <a:gd name="T74" fmla="*/ 380 w 995"/>
                <a:gd name="T75" fmla="*/ 600 h 652"/>
                <a:gd name="T76" fmla="*/ 388 w 995"/>
                <a:gd name="T77" fmla="*/ 645 h 652"/>
                <a:gd name="T78" fmla="*/ 236 w 995"/>
                <a:gd name="T79" fmla="*/ 607 h 652"/>
                <a:gd name="T80" fmla="*/ 172 w 995"/>
                <a:gd name="T81" fmla="*/ 605 h 652"/>
                <a:gd name="T82" fmla="*/ 236 w 995"/>
                <a:gd name="T83" fmla="*/ 491 h 652"/>
                <a:gd name="T84" fmla="*/ 319 w 995"/>
                <a:gd name="T85" fmla="*/ 435 h 652"/>
                <a:gd name="T86" fmla="*/ 473 w 995"/>
                <a:gd name="T87" fmla="*/ 368 h 652"/>
                <a:gd name="T88" fmla="*/ 468 w 995"/>
                <a:gd name="T89" fmla="*/ 293 h 652"/>
                <a:gd name="T90" fmla="*/ 413 w 995"/>
                <a:gd name="T91" fmla="*/ 354 h 652"/>
                <a:gd name="T92" fmla="*/ 272 w 995"/>
                <a:gd name="T93" fmla="*/ 373 h 652"/>
                <a:gd name="T94" fmla="*/ 340 w 995"/>
                <a:gd name="T95" fmla="*/ 250 h 652"/>
                <a:gd name="T96" fmla="*/ 529 w 995"/>
                <a:gd name="T97" fmla="*/ 158 h 652"/>
                <a:gd name="T98" fmla="*/ 593 w 995"/>
                <a:gd name="T99" fmla="*/ 229 h 652"/>
                <a:gd name="T100" fmla="*/ 702 w 995"/>
                <a:gd name="T101" fmla="*/ 198 h 652"/>
                <a:gd name="T102" fmla="*/ 891 w 995"/>
                <a:gd name="T103" fmla="*/ 189 h 652"/>
                <a:gd name="T104" fmla="*/ 985 w 995"/>
                <a:gd name="T105" fmla="*/ 125 h 652"/>
                <a:gd name="T106" fmla="*/ 1051 w 995"/>
                <a:gd name="T107" fmla="*/ 194 h 652"/>
                <a:gd name="T108" fmla="*/ 1096 w 995"/>
                <a:gd name="T109" fmla="*/ 120 h 652"/>
                <a:gd name="T110" fmla="*/ 1328 w 995"/>
                <a:gd name="T111" fmla="*/ 26 h 652"/>
                <a:gd name="T112" fmla="*/ 555 w 995"/>
                <a:gd name="T113" fmla="*/ 557 h 652"/>
                <a:gd name="T114" fmla="*/ 671 w 995"/>
                <a:gd name="T115" fmla="*/ 633 h 652"/>
                <a:gd name="T116" fmla="*/ 794 w 995"/>
                <a:gd name="T117" fmla="*/ 614 h 652"/>
                <a:gd name="T118" fmla="*/ 754 w 995"/>
                <a:gd name="T119" fmla="*/ 671 h 652"/>
                <a:gd name="T120" fmla="*/ 560 w 995"/>
                <a:gd name="T121" fmla="*/ 1136 h 6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95" h="652">
                  <a:moveTo>
                    <a:pt x="599" y="7"/>
                  </a:moveTo>
                  <a:cubicBezTo>
                    <a:pt x="599" y="8"/>
                    <a:pt x="601" y="8"/>
                    <a:pt x="603" y="8"/>
                  </a:cubicBezTo>
                  <a:cubicBezTo>
                    <a:pt x="603" y="9"/>
                    <a:pt x="601" y="9"/>
                    <a:pt x="599" y="9"/>
                  </a:cubicBezTo>
                  <a:cubicBezTo>
                    <a:pt x="604" y="14"/>
                    <a:pt x="609" y="7"/>
                    <a:pt x="618" y="9"/>
                  </a:cubicBezTo>
                  <a:cubicBezTo>
                    <a:pt x="620" y="12"/>
                    <a:pt x="623" y="14"/>
                    <a:pt x="628" y="15"/>
                  </a:cubicBezTo>
                  <a:cubicBezTo>
                    <a:pt x="628" y="16"/>
                    <a:pt x="627" y="18"/>
                    <a:pt x="628" y="20"/>
                  </a:cubicBezTo>
                  <a:cubicBezTo>
                    <a:pt x="628" y="21"/>
                    <a:pt x="630" y="21"/>
                    <a:pt x="630" y="23"/>
                  </a:cubicBezTo>
                  <a:cubicBezTo>
                    <a:pt x="627" y="23"/>
                    <a:pt x="628" y="25"/>
                    <a:pt x="628" y="27"/>
                  </a:cubicBezTo>
                  <a:cubicBezTo>
                    <a:pt x="626" y="26"/>
                    <a:pt x="625" y="25"/>
                    <a:pt x="623" y="25"/>
                  </a:cubicBezTo>
                  <a:cubicBezTo>
                    <a:pt x="621" y="26"/>
                    <a:pt x="623" y="27"/>
                    <a:pt x="622" y="28"/>
                  </a:cubicBezTo>
                  <a:cubicBezTo>
                    <a:pt x="621" y="28"/>
                    <a:pt x="620" y="27"/>
                    <a:pt x="619" y="27"/>
                  </a:cubicBezTo>
                  <a:cubicBezTo>
                    <a:pt x="618" y="27"/>
                    <a:pt x="616" y="29"/>
                    <a:pt x="612" y="28"/>
                  </a:cubicBezTo>
                  <a:cubicBezTo>
                    <a:pt x="611" y="27"/>
                    <a:pt x="612" y="30"/>
                    <a:pt x="611" y="30"/>
                  </a:cubicBezTo>
                  <a:cubicBezTo>
                    <a:pt x="611" y="30"/>
                    <a:pt x="609" y="30"/>
                    <a:pt x="609" y="30"/>
                  </a:cubicBezTo>
                  <a:cubicBezTo>
                    <a:pt x="608" y="31"/>
                    <a:pt x="611" y="32"/>
                    <a:pt x="609" y="35"/>
                  </a:cubicBezTo>
                  <a:cubicBezTo>
                    <a:pt x="608" y="33"/>
                    <a:pt x="602" y="35"/>
                    <a:pt x="605" y="36"/>
                  </a:cubicBezTo>
                  <a:cubicBezTo>
                    <a:pt x="603" y="38"/>
                    <a:pt x="599" y="37"/>
                    <a:pt x="596" y="38"/>
                  </a:cubicBezTo>
                  <a:cubicBezTo>
                    <a:pt x="594" y="39"/>
                    <a:pt x="592" y="42"/>
                    <a:pt x="590" y="42"/>
                  </a:cubicBezTo>
                  <a:cubicBezTo>
                    <a:pt x="590" y="44"/>
                    <a:pt x="590" y="45"/>
                    <a:pt x="589" y="45"/>
                  </a:cubicBezTo>
                  <a:cubicBezTo>
                    <a:pt x="589" y="47"/>
                    <a:pt x="590" y="45"/>
                    <a:pt x="591" y="45"/>
                  </a:cubicBezTo>
                  <a:cubicBezTo>
                    <a:pt x="595" y="46"/>
                    <a:pt x="596" y="43"/>
                    <a:pt x="598" y="42"/>
                  </a:cubicBezTo>
                  <a:cubicBezTo>
                    <a:pt x="600" y="41"/>
                    <a:pt x="600" y="43"/>
                    <a:pt x="602" y="43"/>
                  </a:cubicBezTo>
                  <a:cubicBezTo>
                    <a:pt x="603" y="43"/>
                    <a:pt x="603" y="41"/>
                    <a:pt x="604" y="41"/>
                  </a:cubicBezTo>
                  <a:cubicBezTo>
                    <a:pt x="606" y="40"/>
                    <a:pt x="609" y="41"/>
                    <a:pt x="612" y="40"/>
                  </a:cubicBezTo>
                  <a:cubicBezTo>
                    <a:pt x="614" y="39"/>
                    <a:pt x="611" y="38"/>
                    <a:pt x="613" y="37"/>
                  </a:cubicBezTo>
                  <a:cubicBezTo>
                    <a:pt x="614" y="37"/>
                    <a:pt x="615" y="38"/>
                    <a:pt x="616" y="37"/>
                  </a:cubicBezTo>
                  <a:cubicBezTo>
                    <a:pt x="616" y="37"/>
                    <a:pt x="617" y="35"/>
                    <a:pt x="617" y="35"/>
                  </a:cubicBezTo>
                  <a:cubicBezTo>
                    <a:pt x="617" y="35"/>
                    <a:pt x="620" y="36"/>
                    <a:pt x="622" y="36"/>
                  </a:cubicBezTo>
                  <a:cubicBezTo>
                    <a:pt x="624" y="36"/>
                    <a:pt x="625" y="35"/>
                    <a:pt x="628" y="35"/>
                  </a:cubicBezTo>
                  <a:cubicBezTo>
                    <a:pt x="628" y="36"/>
                    <a:pt x="628" y="37"/>
                    <a:pt x="628" y="38"/>
                  </a:cubicBezTo>
                  <a:cubicBezTo>
                    <a:pt x="629" y="37"/>
                    <a:pt x="630" y="37"/>
                    <a:pt x="630" y="40"/>
                  </a:cubicBezTo>
                  <a:cubicBezTo>
                    <a:pt x="636" y="39"/>
                    <a:pt x="646" y="40"/>
                    <a:pt x="656" y="40"/>
                  </a:cubicBezTo>
                  <a:cubicBezTo>
                    <a:pt x="655" y="45"/>
                    <a:pt x="664" y="41"/>
                    <a:pt x="663" y="47"/>
                  </a:cubicBezTo>
                  <a:cubicBezTo>
                    <a:pt x="664" y="45"/>
                    <a:pt x="666" y="47"/>
                    <a:pt x="668" y="47"/>
                  </a:cubicBezTo>
                  <a:cubicBezTo>
                    <a:pt x="671" y="47"/>
                    <a:pt x="675" y="46"/>
                    <a:pt x="677" y="47"/>
                  </a:cubicBezTo>
                  <a:cubicBezTo>
                    <a:pt x="679" y="46"/>
                    <a:pt x="677" y="41"/>
                    <a:pt x="679" y="41"/>
                  </a:cubicBezTo>
                  <a:cubicBezTo>
                    <a:pt x="683" y="42"/>
                    <a:pt x="687" y="41"/>
                    <a:pt x="691" y="42"/>
                  </a:cubicBezTo>
                  <a:cubicBezTo>
                    <a:pt x="691" y="42"/>
                    <a:pt x="691" y="43"/>
                    <a:pt x="691" y="43"/>
                  </a:cubicBezTo>
                  <a:cubicBezTo>
                    <a:pt x="693" y="43"/>
                    <a:pt x="695" y="43"/>
                    <a:pt x="697" y="43"/>
                  </a:cubicBezTo>
                  <a:cubicBezTo>
                    <a:pt x="698" y="43"/>
                    <a:pt x="698" y="45"/>
                    <a:pt x="698" y="45"/>
                  </a:cubicBezTo>
                  <a:cubicBezTo>
                    <a:pt x="700" y="46"/>
                    <a:pt x="703" y="45"/>
                    <a:pt x="704" y="47"/>
                  </a:cubicBezTo>
                  <a:cubicBezTo>
                    <a:pt x="704" y="49"/>
                    <a:pt x="704" y="52"/>
                    <a:pt x="700" y="51"/>
                  </a:cubicBezTo>
                  <a:cubicBezTo>
                    <a:pt x="701" y="53"/>
                    <a:pt x="703" y="54"/>
                    <a:pt x="705" y="54"/>
                  </a:cubicBezTo>
                  <a:cubicBezTo>
                    <a:pt x="704" y="61"/>
                    <a:pt x="710" y="61"/>
                    <a:pt x="712" y="64"/>
                  </a:cubicBezTo>
                  <a:cubicBezTo>
                    <a:pt x="714" y="63"/>
                    <a:pt x="717" y="62"/>
                    <a:pt x="718" y="61"/>
                  </a:cubicBezTo>
                  <a:cubicBezTo>
                    <a:pt x="719" y="60"/>
                    <a:pt x="718" y="58"/>
                    <a:pt x="719" y="57"/>
                  </a:cubicBezTo>
                  <a:cubicBezTo>
                    <a:pt x="720" y="57"/>
                    <a:pt x="722" y="58"/>
                    <a:pt x="722" y="56"/>
                  </a:cubicBezTo>
                  <a:cubicBezTo>
                    <a:pt x="725" y="55"/>
                    <a:pt x="724" y="59"/>
                    <a:pt x="725" y="60"/>
                  </a:cubicBezTo>
                  <a:cubicBezTo>
                    <a:pt x="728" y="60"/>
                    <a:pt x="731" y="60"/>
                    <a:pt x="733" y="60"/>
                  </a:cubicBezTo>
                  <a:cubicBezTo>
                    <a:pt x="735" y="58"/>
                    <a:pt x="738" y="59"/>
                    <a:pt x="737" y="56"/>
                  </a:cubicBezTo>
                  <a:cubicBezTo>
                    <a:pt x="741" y="57"/>
                    <a:pt x="750" y="53"/>
                    <a:pt x="750" y="58"/>
                  </a:cubicBezTo>
                  <a:cubicBezTo>
                    <a:pt x="753" y="59"/>
                    <a:pt x="752" y="54"/>
                    <a:pt x="757" y="56"/>
                  </a:cubicBezTo>
                  <a:cubicBezTo>
                    <a:pt x="757" y="55"/>
                    <a:pt x="756" y="55"/>
                    <a:pt x="755" y="55"/>
                  </a:cubicBezTo>
                  <a:cubicBezTo>
                    <a:pt x="756" y="54"/>
                    <a:pt x="755" y="52"/>
                    <a:pt x="757" y="51"/>
                  </a:cubicBezTo>
                  <a:cubicBezTo>
                    <a:pt x="760" y="52"/>
                    <a:pt x="759" y="47"/>
                    <a:pt x="764" y="49"/>
                  </a:cubicBezTo>
                  <a:cubicBezTo>
                    <a:pt x="766" y="49"/>
                    <a:pt x="764" y="48"/>
                    <a:pt x="764" y="48"/>
                  </a:cubicBezTo>
                  <a:cubicBezTo>
                    <a:pt x="766" y="45"/>
                    <a:pt x="769" y="47"/>
                    <a:pt x="773" y="47"/>
                  </a:cubicBezTo>
                  <a:cubicBezTo>
                    <a:pt x="773" y="53"/>
                    <a:pt x="780" y="45"/>
                    <a:pt x="778" y="50"/>
                  </a:cubicBezTo>
                  <a:cubicBezTo>
                    <a:pt x="783" y="51"/>
                    <a:pt x="787" y="50"/>
                    <a:pt x="791" y="49"/>
                  </a:cubicBezTo>
                  <a:cubicBezTo>
                    <a:pt x="792" y="52"/>
                    <a:pt x="787" y="50"/>
                    <a:pt x="788" y="54"/>
                  </a:cubicBezTo>
                  <a:cubicBezTo>
                    <a:pt x="788" y="56"/>
                    <a:pt x="792" y="55"/>
                    <a:pt x="795" y="55"/>
                  </a:cubicBezTo>
                  <a:cubicBezTo>
                    <a:pt x="799" y="55"/>
                    <a:pt x="803" y="55"/>
                    <a:pt x="806" y="54"/>
                  </a:cubicBezTo>
                  <a:cubicBezTo>
                    <a:pt x="807" y="58"/>
                    <a:pt x="813" y="58"/>
                    <a:pt x="815" y="62"/>
                  </a:cubicBezTo>
                  <a:cubicBezTo>
                    <a:pt x="817" y="61"/>
                    <a:pt x="818" y="63"/>
                    <a:pt x="821" y="63"/>
                  </a:cubicBezTo>
                  <a:cubicBezTo>
                    <a:pt x="828" y="64"/>
                    <a:pt x="836" y="62"/>
                    <a:pt x="843" y="63"/>
                  </a:cubicBezTo>
                  <a:cubicBezTo>
                    <a:pt x="846" y="64"/>
                    <a:pt x="848" y="67"/>
                    <a:pt x="851" y="65"/>
                  </a:cubicBezTo>
                  <a:cubicBezTo>
                    <a:pt x="851" y="67"/>
                    <a:pt x="852" y="68"/>
                    <a:pt x="854" y="68"/>
                  </a:cubicBezTo>
                  <a:cubicBezTo>
                    <a:pt x="854" y="69"/>
                    <a:pt x="854" y="71"/>
                    <a:pt x="854" y="73"/>
                  </a:cubicBezTo>
                  <a:cubicBezTo>
                    <a:pt x="853" y="75"/>
                    <a:pt x="857" y="73"/>
                    <a:pt x="858" y="74"/>
                  </a:cubicBezTo>
                  <a:cubicBezTo>
                    <a:pt x="860" y="75"/>
                    <a:pt x="859" y="73"/>
                    <a:pt x="861" y="74"/>
                  </a:cubicBezTo>
                  <a:cubicBezTo>
                    <a:pt x="861" y="74"/>
                    <a:pt x="861" y="75"/>
                    <a:pt x="862" y="75"/>
                  </a:cubicBezTo>
                  <a:cubicBezTo>
                    <a:pt x="864" y="75"/>
                    <a:pt x="876" y="76"/>
                    <a:pt x="877" y="75"/>
                  </a:cubicBezTo>
                  <a:cubicBezTo>
                    <a:pt x="877" y="75"/>
                    <a:pt x="877" y="74"/>
                    <a:pt x="877" y="74"/>
                  </a:cubicBezTo>
                  <a:cubicBezTo>
                    <a:pt x="878" y="74"/>
                    <a:pt x="880" y="75"/>
                    <a:pt x="881" y="75"/>
                  </a:cubicBezTo>
                  <a:cubicBezTo>
                    <a:pt x="882" y="74"/>
                    <a:pt x="884" y="73"/>
                    <a:pt x="884" y="75"/>
                  </a:cubicBezTo>
                  <a:cubicBezTo>
                    <a:pt x="886" y="73"/>
                    <a:pt x="890" y="72"/>
                    <a:pt x="894" y="71"/>
                  </a:cubicBezTo>
                  <a:cubicBezTo>
                    <a:pt x="893" y="75"/>
                    <a:pt x="894" y="77"/>
                    <a:pt x="895" y="80"/>
                  </a:cubicBezTo>
                  <a:cubicBezTo>
                    <a:pt x="900" y="79"/>
                    <a:pt x="901" y="82"/>
                    <a:pt x="905" y="80"/>
                  </a:cubicBezTo>
                  <a:cubicBezTo>
                    <a:pt x="906" y="78"/>
                    <a:pt x="904" y="77"/>
                    <a:pt x="903" y="77"/>
                  </a:cubicBezTo>
                  <a:cubicBezTo>
                    <a:pt x="904" y="76"/>
                    <a:pt x="904" y="75"/>
                    <a:pt x="904" y="73"/>
                  </a:cubicBezTo>
                  <a:cubicBezTo>
                    <a:pt x="907" y="70"/>
                    <a:pt x="914" y="71"/>
                    <a:pt x="916" y="74"/>
                  </a:cubicBezTo>
                  <a:cubicBezTo>
                    <a:pt x="921" y="74"/>
                    <a:pt x="926" y="73"/>
                    <a:pt x="931" y="74"/>
                  </a:cubicBezTo>
                  <a:cubicBezTo>
                    <a:pt x="933" y="74"/>
                    <a:pt x="936" y="77"/>
                    <a:pt x="937" y="74"/>
                  </a:cubicBezTo>
                  <a:cubicBezTo>
                    <a:pt x="940" y="75"/>
                    <a:pt x="939" y="76"/>
                    <a:pt x="943" y="77"/>
                  </a:cubicBezTo>
                  <a:cubicBezTo>
                    <a:pt x="944" y="78"/>
                    <a:pt x="945" y="80"/>
                    <a:pt x="945" y="80"/>
                  </a:cubicBezTo>
                  <a:cubicBezTo>
                    <a:pt x="946" y="80"/>
                    <a:pt x="947" y="79"/>
                    <a:pt x="947" y="78"/>
                  </a:cubicBezTo>
                  <a:cubicBezTo>
                    <a:pt x="948" y="79"/>
                    <a:pt x="947" y="80"/>
                    <a:pt x="948" y="81"/>
                  </a:cubicBezTo>
                  <a:cubicBezTo>
                    <a:pt x="948" y="81"/>
                    <a:pt x="950" y="80"/>
                    <a:pt x="950" y="81"/>
                  </a:cubicBezTo>
                  <a:cubicBezTo>
                    <a:pt x="951" y="82"/>
                    <a:pt x="953" y="82"/>
                    <a:pt x="956" y="83"/>
                  </a:cubicBezTo>
                  <a:cubicBezTo>
                    <a:pt x="958" y="84"/>
                    <a:pt x="961" y="84"/>
                    <a:pt x="963" y="86"/>
                  </a:cubicBezTo>
                  <a:cubicBezTo>
                    <a:pt x="964" y="86"/>
                    <a:pt x="964" y="88"/>
                    <a:pt x="964" y="88"/>
                  </a:cubicBezTo>
                  <a:cubicBezTo>
                    <a:pt x="965" y="88"/>
                    <a:pt x="966" y="87"/>
                    <a:pt x="967" y="88"/>
                  </a:cubicBezTo>
                  <a:cubicBezTo>
                    <a:pt x="967" y="88"/>
                    <a:pt x="966" y="90"/>
                    <a:pt x="967" y="90"/>
                  </a:cubicBezTo>
                  <a:cubicBezTo>
                    <a:pt x="967" y="91"/>
                    <a:pt x="969" y="90"/>
                    <a:pt x="969" y="90"/>
                  </a:cubicBezTo>
                  <a:cubicBezTo>
                    <a:pt x="970" y="91"/>
                    <a:pt x="968" y="95"/>
                    <a:pt x="972" y="94"/>
                  </a:cubicBezTo>
                  <a:cubicBezTo>
                    <a:pt x="972" y="97"/>
                    <a:pt x="972" y="99"/>
                    <a:pt x="972" y="102"/>
                  </a:cubicBezTo>
                  <a:cubicBezTo>
                    <a:pt x="977" y="102"/>
                    <a:pt x="980" y="101"/>
                    <a:pt x="981" y="97"/>
                  </a:cubicBezTo>
                  <a:cubicBezTo>
                    <a:pt x="984" y="99"/>
                    <a:pt x="988" y="98"/>
                    <a:pt x="991" y="100"/>
                  </a:cubicBezTo>
                  <a:cubicBezTo>
                    <a:pt x="992" y="100"/>
                    <a:pt x="991" y="102"/>
                    <a:pt x="991" y="102"/>
                  </a:cubicBezTo>
                  <a:cubicBezTo>
                    <a:pt x="992" y="103"/>
                    <a:pt x="994" y="102"/>
                    <a:pt x="995" y="102"/>
                  </a:cubicBezTo>
                  <a:cubicBezTo>
                    <a:pt x="994" y="103"/>
                    <a:pt x="992" y="103"/>
                    <a:pt x="992" y="106"/>
                  </a:cubicBezTo>
                  <a:cubicBezTo>
                    <a:pt x="991" y="106"/>
                    <a:pt x="990" y="104"/>
                    <a:pt x="989" y="104"/>
                  </a:cubicBezTo>
                  <a:cubicBezTo>
                    <a:pt x="988" y="105"/>
                    <a:pt x="988" y="107"/>
                    <a:pt x="985" y="107"/>
                  </a:cubicBezTo>
                  <a:cubicBezTo>
                    <a:pt x="986" y="109"/>
                    <a:pt x="989" y="108"/>
                    <a:pt x="988" y="111"/>
                  </a:cubicBezTo>
                  <a:cubicBezTo>
                    <a:pt x="983" y="108"/>
                    <a:pt x="987" y="113"/>
                    <a:pt x="984" y="114"/>
                  </a:cubicBezTo>
                  <a:cubicBezTo>
                    <a:pt x="983" y="114"/>
                    <a:pt x="982" y="115"/>
                    <a:pt x="982" y="116"/>
                  </a:cubicBezTo>
                  <a:cubicBezTo>
                    <a:pt x="980" y="116"/>
                    <a:pt x="979" y="116"/>
                    <a:pt x="978" y="115"/>
                  </a:cubicBezTo>
                  <a:cubicBezTo>
                    <a:pt x="978" y="115"/>
                    <a:pt x="977" y="113"/>
                    <a:pt x="976" y="113"/>
                  </a:cubicBezTo>
                  <a:cubicBezTo>
                    <a:pt x="974" y="112"/>
                    <a:pt x="973" y="112"/>
                    <a:pt x="971" y="111"/>
                  </a:cubicBezTo>
                  <a:cubicBezTo>
                    <a:pt x="970" y="111"/>
                    <a:pt x="969" y="109"/>
                    <a:pt x="969" y="109"/>
                  </a:cubicBezTo>
                  <a:cubicBezTo>
                    <a:pt x="968" y="108"/>
                    <a:pt x="966" y="109"/>
                    <a:pt x="964" y="109"/>
                  </a:cubicBezTo>
                  <a:cubicBezTo>
                    <a:pt x="964" y="109"/>
                    <a:pt x="964" y="108"/>
                    <a:pt x="963" y="108"/>
                  </a:cubicBezTo>
                  <a:cubicBezTo>
                    <a:pt x="962" y="108"/>
                    <a:pt x="960" y="104"/>
                    <a:pt x="958" y="107"/>
                  </a:cubicBezTo>
                  <a:cubicBezTo>
                    <a:pt x="957" y="107"/>
                    <a:pt x="957" y="105"/>
                    <a:pt x="957" y="103"/>
                  </a:cubicBezTo>
                  <a:cubicBezTo>
                    <a:pt x="955" y="103"/>
                    <a:pt x="952" y="103"/>
                    <a:pt x="950" y="103"/>
                  </a:cubicBezTo>
                  <a:cubicBezTo>
                    <a:pt x="948" y="103"/>
                    <a:pt x="950" y="106"/>
                    <a:pt x="950" y="106"/>
                  </a:cubicBezTo>
                  <a:cubicBezTo>
                    <a:pt x="950" y="107"/>
                    <a:pt x="947" y="108"/>
                    <a:pt x="948" y="110"/>
                  </a:cubicBezTo>
                  <a:cubicBezTo>
                    <a:pt x="943" y="110"/>
                    <a:pt x="942" y="114"/>
                    <a:pt x="936" y="113"/>
                  </a:cubicBezTo>
                  <a:cubicBezTo>
                    <a:pt x="935" y="113"/>
                    <a:pt x="935" y="115"/>
                    <a:pt x="932" y="115"/>
                  </a:cubicBezTo>
                  <a:cubicBezTo>
                    <a:pt x="933" y="117"/>
                    <a:pt x="935" y="116"/>
                    <a:pt x="937" y="116"/>
                  </a:cubicBezTo>
                  <a:cubicBezTo>
                    <a:pt x="939" y="117"/>
                    <a:pt x="939" y="118"/>
                    <a:pt x="941" y="118"/>
                  </a:cubicBezTo>
                  <a:cubicBezTo>
                    <a:pt x="940" y="122"/>
                    <a:pt x="940" y="121"/>
                    <a:pt x="942" y="123"/>
                  </a:cubicBezTo>
                  <a:cubicBezTo>
                    <a:pt x="943" y="126"/>
                    <a:pt x="946" y="126"/>
                    <a:pt x="948" y="128"/>
                  </a:cubicBezTo>
                  <a:cubicBezTo>
                    <a:pt x="948" y="128"/>
                    <a:pt x="944" y="131"/>
                    <a:pt x="944" y="131"/>
                  </a:cubicBezTo>
                  <a:cubicBezTo>
                    <a:pt x="941" y="132"/>
                    <a:pt x="941" y="129"/>
                    <a:pt x="940" y="129"/>
                  </a:cubicBezTo>
                  <a:cubicBezTo>
                    <a:pt x="940" y="129"/>
                    <a:pt x="941" y="131"/>
                    <a:pt x="940" y="131"/>
                  </a:cubicBezTo>
                  <a:cubicBezTo>
                    <a:pt x="936" y="132"/>
                    <a:pt x="930" y="131"/>
                    <a:pt x="927" y="133"/>
                  </a:cubicBezTo>
                  <a:cubicBezTo>
                    <a:pt x="925" y="133"/>
                    <a:pt x="920" y="135"/>
                    <a:pt x="921" y="137"/>
                  </a:cubicBezTo>
                  <a:cubicBezTo>
                    <a:pt x="915" y="136"/>
                    <a:pt x="915" y="140"/>
                    <a:pt x="911" y="141"/>
                  </a:cubicBezTo>
                  <a:cubicBezTo>
                    <a:pt x="910" y="142"/>
                    <a:pt x="910" y="142"/>
                    <a:pt x="909" y="143"/>
                  </a:cubicBezTo>
                  <a:cubicBezTo>
                    <a:pt x="908" y="144"/>
                    <a:pt x="907" y="145"/>
                    <a:pt x="905" y="146"/>
                  </a:cubicBezTo>
                  <a:cubicBezTo>
                    <a:pt x="904" y="146"/>
                    <a:pt x="903" y="147"/>
                    <a:pt x="903" y="148"/>
                  </a:cubicBezTo>
                  <a:cubicBezTo>
                    <a:pt x="899" y="147"/>
                    <a:pt x="893" y="149"/>
                    <a:pt x="891" y="147"/>
                  </a:cubicBezTo>
                  <a:cubicBezTo>
                    <a:pt x="890" y="148"/>
                    <a:pt x="887" y="147"/>
                    <a:pt x="888" y="150"/>
                  </a:cubicBezTo>
                  <a:cubicBezTo>
                    <a:pt x="881" y="151"/>
                    <a:pt x="880" y="151"/>
                    <a:pt x="874" y="150"/>
                  </a:cubicBezTo>
                  <a:cubicBezTo>
                    <a:pt x="873" y="150"/>
                    <a:pt x="872" y="151"/>
                    <a:pt x="871" y="151"/>
                  </a:cubicBezTo>
                  <a:cubicBezTo>
                    <a:pt x="870" y="152"/>
                    <a:pt x="868" y="153"/>
                    <a:pt x="868" y="155"/>
                  </a:cubicBezTo>
                  <a:cubicBezTo>
                    <a:pt x="868" y="158"/>
                    <a:pt x="862" y="157"/>
                    <a:pt x="863" y="162"/>
                  </a:cubicBezTo>
                  <a:cubicBezTo>
                    <a:pt x="862" y="166"/>
                    <a:pt x="866" y="165"/>
                    <a:pt x="868" y="167"/>
                  </a:cubicBezTo>
                  <a:cubicBezTo>
                    <a:pt x="867" y="170"/>
                    <a:pt x="867" y="173"/>
                    <a:pt x="863" y="173"/>
                  </a:cubicBezTo>
                  <a:cubicBezTo>
                    <a:pt x="863" y="175"/>
                    <a:pt x="863" y="176"/>
                    <a:pt x="861" y="176"/>
                  </a:cubicBezTo>
                  <a:cubicBezTo>
                    <a:pt x="861" y="178"/>
                    <a:pt x="861" y="179"/>
                    <a:pt x="861" y="181"/>
                  </a:cubicBezTo>
                  <a:cubicBezTo>
                    <a:pt x="861" y="183"/>
                    <a:pt x="863" y="180"/>
                    <a:pt x="863" y="182"/>
                  </a:cubicBezTo>
                  <a:cubicBezTo>
                    <a:pt x="864" y="185"/>
                    <a:pt x="861" y="184"/>
                    <a:pt x="861" y="184"/>
                  </a:cubicBezTo>
                  <a:cubicBezTo>
                    <a:pt x="860" y="185"/>
                    <a:pt x="860" y="188"/>
                    <a:pt x="859" y="188"/>
                  </a:cubicBezTo>
                  <a:cubicBezTo>
                    <a:pt x="858" y="189"/>
                    <a:pt x="855" y="188"/>
                    <a:pt x="854" y="189"/>
                  </a:cubicBezTo>
                  <a:cubicBezTo>
                    <a:pt x="853" y="190"/>
                    <a:pt x="854" y="193"/>
                    <a:pt x="854" y="194"/>
                  </a:cubicBezTo>
                  <a:cubicBezTo>
                    <a:pt x="853" y="195"/>
                    <a:pt x="853" y="192"/>
                    <a:pt x="852" y="191"/>
                  </a:cubicBezTo>
                  <a:cubicBezTo>
                    <a:pt x="852" y="191"/>
                    <a:pt x="849" y="192"/>
                    <a:pt x="851" y="197"/>
                  </a:cubicBezTo>
                  <a:cubicBezTo>
                    <a:pt x="849" y="196"/>
                    <a:pt x="850" y="199"/>
                    <a:pt x="849" y="200"/>
                  </a:cubicBezTo>
                  <a:cubicBezTo>
                    <a:pt x="848" y="200"/>
                    <a:pt x="847" y="199"/>
                    <a:pt x="846" y="200"/>
                  </a:cubicBezTo>
                  <a:cubicBezTo>
                    <a:pt x="846" y="200"/>
                    <a:pt x="846" y="203"/>
                    <a:pt x="844" y="202"/>
                  </a:cubicBezTo>
                  <a:cubicBezTo>
                    <a:pt x="844" y="204"/>
                    <a:pt x="843" y="205"/>
                    <a:pt x="843" y="207"/>
                  </a:cubicBezTo>
                  <a:cubicBezTo>
                    <a:pt x="841" y="207"/>
                    <a:pt x="838" y="206"/>
                    <a:pt x="838" y="208"/>
                  </a:cubicBezTo>
                  <a:cubicBezTo>
                    <a:pt x="837" y="207"/>
                    <a:pt x="839" y="206"/>
                    <a:pt x="838" y="204"/>
                  </a:cubicBezTo>
                  <a:cubicBezTo>
                    <a:pt x="838" y="205"/>
                    <a:pt x="837" y="204"/>
                    <a:pt x="837" y="203"/>
                  </a:cubicBezTo>
                  <a:cubicBezTo>
                    <a:pt x="837" y="203"/>
                    <a:pt x="837" y="202"/>
                    <a:pt x="837" y="201"/>
                  </a:cubicBezTo>
                  <a:cubicBezTo>
                    <a:pt x="836" y="200"/>
                    <a:pt x="835" y="199"/>
                    <a:pt x="835" y="199"/>
                  </a:cubicBezTo>
                  <a:cubicBezTo>
                    <a:pt x="834" y="198"/>
                    <a:pt x="834" y="197"/>
                    <a:pt x="832" y="197"/>
                  </a:cubicBezTo>
                  <a:cubicBezTo>
                    <a:pt x="834" y="196"/>
                    <a:pt x="834" y="193"/>
                    <a:pt x="834" y="190"/>
                  </a:cubicBezTo>
                  <a:cubicBezTo>
                    <a:pt x="834" y="188"/>
                    <a:pt x="833" y="188"/>
                    <a:pt x="832" y="187"/>
                  </a:cubicBezTo>
                  <a:cubicBezTo>
                    <a:pt x="832" y="182"/>
                    <a:pt x="833" y="177"/>
                    <a:pt x="832" y="174"/>
                  </a:cubicBezTo>
                  <a:cubicBezTo>
                    <a:pt x="837" y="177"/>
                    <a:pt x="833" y="172"/>
                    <a:pt x="835" y="169"/>
                  </a:cubicBezTo>
                  <a:cubicBezTo>
                    <a:pt x="835" y="169"/>
                    <a:pt x="836" y="173"/>
                    <a:pt x="837" y="170"/>
                  </a:cubicBezTo>
                  <a:cubicBezTo>
                    <a:pt x="837" y="170"/>
                    <a:pt x="837" y="168"/>
                    <a:pt x="837" y="168"/>
                  </a:cubicBezTo>
                  <a:cubicBezTo>
                    <a:pt x="838" y="166"/>
                    <a:pt x="843" y="163"/>
                    <a:pt x="844" y="162"/>
                  </a:cubicBezTo>
                  <a:cubicBezTo>
                    <a:pt x="844" y="162"/>
                    <a:pt x="846" y="162"/>
                    <a:pt x="845" y="161"/>
                  </a:cubicBezTo>
                  <a:cubicBezTo>
                    <a:pt x="844" y="159"/>
                    <a:pt x="846" y="160"/>
                    <a:pt x="848" y="160"/>
                  </a:cubicBezTo>
                  <a:cubicBezTo>
                    <a:pt x="849" y="159"/>
                    <a:pt x="850" y="157"/>
                    <a:pt x="850" y="154"/>
                  </a:cubicBezTo>
                  <a:cubicBezTo>
                    <a:pt x="850" y="154"/>
                    <a:pt x="854" y="152"/>
                    <a:pt x="854" y="151"/>
                  </a:cubicBezTo>
                  <a:cubicBezTo>
                    <a:pt x="854" y="151"/>
                    <a:pt x="852" y="151"/>
                    <a:pt x="852" y="151"/>
                  </a:cubicBezTo>
                  <a:cubicBezTo>
                    <a:pt x="853" y="151"/>
                    <a:pt x="853" y="149"/>
                    <a:pt x="854" y="149"/>
                  </a:cubicBezTo>
                  <a:cubicBezTo>
                    <a:pt x="855" y="149"/>
                    <a:pt x="857" y="152"/>
                    <a:pt x="856" y="147"/>
                  </a:cubicBezTo>
                  <a:cubicBezTo>
                    <a:pt x="858" y="147"/>
                    <a:pt x="860" y="146"/>
                    <a:pt x="862" y="146"/>
                  </a:cubicBezTo>
                  <a:cubicBezTo>
                    <a:pt x="862" y="145"/>
                    <a:pt x="863" y="143"/>
                    <a:pt x="863" y="143"/>
                  </a:cubicBezTo>
                  <a:cubicBezTo>
                    <a:pt x="864" y="143"/>
                    <a:pt x="865" y="144"/>
                    <a:pt x="865" y="143"/>
                  </a:cubicBezTo>
                  <a:cubicBezTo>
                    <a:pt x="866" y="143"/>
                    <a:pt x="867" y="142"/>
                    <a:pt x="868" y="141"/>
                  </a:cubicBezTo>
                  <a:cubicBezTo>
                    <a:pt x="868" y="140"/>
                    <a:pt x="869" y="141"/>
                    <a:pt x="869" y="140"/>
                  </a:cubicBezTo>
                  <a:cubicBezTo>
                    <a:pt x="869" y="138"/>
                    <a:pt x="870" y="135"/>
                    <a:pt x="872" y="137"/>
                  </a:cubicBezTo>
                  <a:cubicBezTo>
                    <a:pt x="872" y="135"/>
                    <a:pt x="872" y="133"/>
                    <a:pt x="872" y="131"/>
                  </a:cubicBezTo>
                  <a:cubicBezTo>
                    <a:pt x="870" y="131"/>
                    <a:pt x="868" y="132"/>
                    <a:pt x="867" y="133"/>
                  </a:cubicBezTo>
                  <a:cubicBezTo>
                    <a:pt x="866" y="133"/>
                    <a:pt x="865" y="134"/>
                    <a:pt x="864" y="135"/>
                  </a:cubicBezTo>
                  <a:cubicBezTo>
                    <a:pt x="864" y="136"/>
                    <a:pt x="863" y="135"/>
                    <a:pt x="863" y="136"/>
                  </a:cubicBezTo>
                  <a:cubicBezTo>
                    <a:pt x="863" y="138"/>
                    <a:pt x="858" y="138"/>
                    <a:pt x="858" y="141"/>
                  </a:cubicBezTo>
                  <a:cubicBezTo>
                    <a:pt x="856" y="140"/>
                    <a:pt x="855" y="141"/>
                    <a:pt x="855" y="143"/>
                  </a:cubicBezTo>
                  <a:cubicBezTo>
                    <a:pt x="853" y="144"/>
                    <a:pt x="854" y="141"/>
                    <a:pt x="854" y="141"/>
                  </a:cubicBezTo>
                  <a:cubicBezTo>
                    <a:pt x="853" y="141"/>
                    <a:pt x="851" y="141"/>
                    <a:pt x="851" y="141"/>
                  </a:cubicBezTo>
                  <a:cubicBezTo>
                    <a:pt x="851" y="140"/>
                    <a:pt x="852" y="138"/>
                    <a:pt x="851" y="137"/>
                  </a:cubicBezTo>
                  <a:cubicBezTo>
                    <a:pt x="846" y="138"/>
                    <a:pt x="843" y="136"/>
                    <a:pt x="839" y="137"/>
                  </a:cubicBezTo>
                  <a:cubicBezTo>
                    <a:pt x="838" y="138"/>
                    <a:pt x="839" y="139"/>
                    <a:pt x="838" y="140"/>
                  </a:cubicBezTo>
                  <a:cubicBezTo>
                    <a:pt x="837" y="141"/>
                    <a:pt x="835" y="140"/>
                    <a:pt x="834" y="141"/>
                  </a:cubicBezTo>
                  <a:cubicBezTo>
                    <a:pt x="832" y="142"/>
                    <a:pt x="831" y="143"/>
                    <a:pt x="830" y="144"/>
                  </a:cubicBezTo>
                  <a:cubicBezTo>
                    <a:pt x="829" y="145"/>
                    <a:pt x="829" y="147"/>
                    <a:pt x="826" y="147"/>
                  </a:cubicBezTo>
                  <a:cubicBezTo>
                    <a:pt x="826" y="150"/>
                    <a:pt x="828" y="150"/>
                    <a:pt x="828" y="153"/>
                  </a:cubicBezTo>
                  <a:cubicBezTo>
                    <a:pt x="826" y="153"/>
                    <a:pt x="825" y="154"/>
                    <a:pt x="825" y="156"/>
                  </a:cubicBezTo>
                  <a:cubicBezTo>
                    <a:pt x="820" y="155"/>
                    <a:pt x="819" y="158"/>
                    <a:pt x="815" y="157"/>
                  </a:cubicBezTo>
                  <a:cubicBezTo>
                    <a:pt x="813" y="156"/>
                    <a:pt x="814" y="155"/>
                    <a:pt x="815" y="154"/>
                  </a:cubicBezTo>
                  <a:cubicBezTo>
                    <a:pt x="813" y="154"/>
                    <a:pt x="812" y="153"/>
                    <a:pt x="812" y="151"/>
                  </a:cubicBezTo>
                  <a:cubicBezTo>
                    <a:pt x="810" y="151"/>
                    <a:pt x="808" y="152"/>
                    <a:pt x="808" y="150"/>
                  </a:cubicBezTo>
                  <a:cubicBezTo>
                    <a:pt x="802" y="153"/>
                    <a:pt x="795" y="155"/>
                    <a:pt x="788" y="156"/>
                  </a:cubicBezTo>
                  <a:cubicBezTo>
                    <a:pt x="787" y="154"/>
                    <a:pt x="784" y="155"/>
                    <a:pt x="785" y="151"/>
                  </a:cubicBezTo>
                  <a:cubicBezTo>
                    <a:pt x="784" y="151"/>
                    <a:pt x="782" y="151"/>
                    <a:pt x="781" y="151"/>
                  </a:cubicBezTo>
                  <a:cubicBezTo>
                    <a:pt x="776" y="153"/>
                    <a:pt x="772" y="154"/>
                    <a:pt x="768" y="156"/>
                  </a:cubicBezTo>
                  <a:cubicBezTo>
                    <a:pt x="764" y="158"/>
                    <a:pt x="762" y="161"/>
                    <a:pt x="758" y="162"/>
                  </a:cubicBezTo>
                  <a:cubicBezTo>
                    <a:pt x="759" y="164"/>
                    <a:pt x="758" y="166"/>
                    <a:pt x="756" y="166"/>
                  </a:cubicBezTo>
                  <a:cubicBezTo>
                    <a:pt x="757" y="169"/>
                    <a:pt x="754" y="169"/>
                    <a:pt x="755" y="171"/>
                  </a:cubicBezTo>
                  <a:cubicBezTo>
                    <a:pt x="752" y="169"/>
                    <a:pt x="750" y="176"/>
                    <a:pt x="749" y="175"/>
                  </a:cubicBezTo>
                  <a:cubicBezTo>
                    <a:pt x="746" y="173"/>
                    <a:pt x="748" y="176"/>
                    <a:pt x="745" y="176"/>
                  </a:cubicBezTo>
                  <a:cubicBezTo>
                    <a:pt x="743" y="176"/>
                    <a:pt x="743" y="177"/>
                    <a:pt x="743" y="179"/>
                  </a:cubicBezTo>
                  <a:cubicBezTo>
                    <a:pt x="737" y="177"/>
                    <a:pt x="739" y="183"/>
                    <a:pt x="735" y="182"/>
                  </a:cubicBezTo>
                  <a:cubicBezTo>
                    <a:pt x="735" y="183"/>
                    <a:pt x="739" y="188"/>
                    <a:pt x="739" y="186"/>
                  </a:cubicBezTo>
                  <a:cubicBezTo>
                    <a:pt x="741" y="186"/>
                    <a:pt x="740" y="189"/>
                    <a:pt x="741" y="190"/>
                  </a:cubicBezTo>
                  <a:cubicBezTo>
                    <a:pt x="742" y="189"/>
                    <a:pt x="744" y="191"/>
                    <a:pt x="744" y="191"/>
                  </a:cubicBezTo>
                  <a:cubicBezTo>
                    <a:pt x="745" y="192"/>
                    <a:pt x="747" y="190"/>
                    <a:pt x="749" y="190"/>
                  </a:cubicBezTo>
                  <a:cubicBezTo>
                    <a:pt x="749" y="190"/>
                    <a:pt x="751" y="191"/>
                    <a:pt x="750" y="191"/>
                  </a:cubicBezTo>
                  <a:cubicBezTo>
                    <a:pt x="752" y="191"/>
                    <a:pt x="753" y="188"/>
                    <a:pt x="753" y="190"/>
                  </a:cubicBezTo>
                  <a:cubicBezTo>
                    <a:pt x="755" y="190"/>
                    <a:pt x="754" y="189"/>
                    <a:pt x="755" y="188"/>
                  </a:cubicBezTo>
                  <a:cubicBezTo>
                    <a:pt x="757" y="188"/>
                    <a:pt x="757" y="197"/>
                    <a:pt x="759" y="193"/>
                  </a:cubicBezTo>
                  <a:cubicBezTo>
                    <a:pt x="762" y="192"/>
                    <a:pt x="759" y="198"/>
                    <a:pt x="763" y="196"/>
                  </a:cubicBezTo>
                  <a:cubicBezTo>
                    <a:pt x="763" y="198"/>
                    <a:pt x="761" y="197"/>
                    <a:pt x="761" y="197"/>
                  </a:cubicBezTo>
                  <a:cubicBezTo>
                    <a:pt x="760" y="198"/>
                    <a:pt x="762" y="200"/>
                    <a:pt x="762" y="202"/>
                  </a:cubicBezTo>
                  <a:cubicBezTo>
                    <a:pt x="762" y="202"/>
                    <a:pt x="761" y="202"/>
                    <a:pt x="761" y="203"/>
                  </a:cubicBezTo>
                  <a:cubicBezTo>
                    <a:pt x="760" y="204"/>
                    <a:pt x="760" y="205"/>
                    <a:pt x="759" y="206"/>
                  </a:cubicBezTo>
                  <a:cubicBezTo>
                    <a:pt x="759" y="209"/>
                    <a:pt x="761" y="216"/>
                    <a:pt x="757" y="213"/>
                  </a:cubicBezTo>
                  <a:cubicBezTo>
                    <a:pt x="758" y="223"/>
                    <a:pt x="753" y="228"/>
                    <a:pt x="751" y="235"/>
                  </a:cubicBezTo>
                  <a:cubicBezTo>
                    <a:pt x="750" y="236"/>
                    <a:pt x="749" y="235"/>
                    <a:pt x="748" y="235"/>
                  </a:cubicBezTo>
                  <a:cubicBezTo>
                    <a:pt x="747" y="236"/>
                    <a:pt x="748" y="238"/>
                    <a:pt x="748" y="239"/>
                  </a:cubicBezTo>
                  <a:cubicBezTo>
                    <a:pt x="747" y="240"/>
                    <a:pt x="745" y="239"/>
                    <a:pt x="744" y="240"/>
                  </a:cubicBezTo>
                  <a:cubicBezTo>
                    <a:pt x="744" y="240"/>
                    <a:pt x="744" y="242"/>
                    <a:pt x="744" y="242"/>
                  </a:cubicBezTo>
                  <a:cubicBezTo>
                    <a:pt x="744" y="242"/>
                    <a:pt x="742" y="242"/>
                    <a:pt x="742" y="242"/>
                  </a:cubicBezTo>
                  <a:cubicBezTo>
                    <a:pt x="741" y="243"/>
                    <a:pt x="743" y="244"/>
                    <a:pt x="743" y="243"/>
                  </a:cubicBezTo>
                  <a:cubicBezTo>
                    <a:pt x="742" y="245"/>
                    <a:pt x="740" y="245"/>
                    <a:pt x="739" y="246"/>
                  </a:cubicBezTo>
                  <a:cubicBezTo>
                    <a:pt x="739" y="246"/>
                    <a:pt x="739" y="248"/>
                    <a:pt x="738" y="249"/>
                  </a:cubicBezTo>
                  <a:cubicBezTo>
                    <a:pt x="737" y="250"/>
                    <a:pt x="736" y="249"/>
                    <a:pt x="735" y="250"/>
                  </a:cubicBezTo>
                  <a:cubicBezTo>
                    <a:pt x="734" y="251"/>
                    <a:pt x="734" y="253"/>
                    <a:pt x="733" y="254"/>
                  </a:cubicBezTo>
                  <a:cubicBezTo>
                    <a:pt x="733" y="254"/>
                    <a:pt x="731" y="254"/>
                    <a:pt x="731" y="254"/>
                  </a:cubicBezTo>
                  <a:cubicBezTo>
                    <a:pt x="731" y="254"/>
                    <a:pt x="731" y="257"/>
                    <a:pt x="730" y="256"/>
                  </a:cubicBezTo>
                  <a:cubicBezTo>
                    <a:pt x="729" y="255"/>
                    <a:pt x="728" y="255"/>
                    <a:pt x="728" y="259"/>
                  </a:cubicBezTo>
                  <a:cubicBezTo>
                    <a:pt x="722" y="259"/>
                    <a:pt x="722" y="259"/>
                    <a:pt x="716" y="259"/>
                  </a:cubicBezTo>
                  <a:cubicBezTo>
                    <a:pt x="716" y="259"/>
                    <a:pt x="711" y="262"/>
                    <a:pt x="713" y="262"/>
                  </a:cubicBezTo>
                  <a:cubicBezTo>
                    <a:pt x="715" y="265"/>
                    <a:pt x="705" y="262"/>
                    <a:pt x="710" y="264"/>
                  </a:cubicBezTo>
                  <a:cubicBezTo>
                    <a:pt x="710" y="266"/>
                    <a:pt x="708" y="266"/>
                    <a:pt x="708" y="264"/>
                  </a:cubicBezTo>
                  <a:cubicBezTo>
                    <a:pt x="705" y="267"/>
                    <a:pt x="706" y="270"/>
                    <a:pt x="706" y="274"/>
                  </a:cubicBezTo>
                  <a:cubicBezTo>
                    <a:pt x="703" y="275"/>
                    <a:pt x="704" y="275"/>
                    <a:pt x="700" y="274"/>
                  </a:cubicBezTo>
                  <a:cubicBezTo>
                    <a:pt x="702" y="275"/>
                    <a:pt x="702" y="276"/>
                    <a:pt x="699" y="276"/>
                  </a:cubicBezTo>
                  <a:cubicBezTo>
                    <a:pt x="699" y="279"/>
                    <a:pt x="700" y="289"/>
                    <a:pt x="702" y="286"/>
                  </a:cubicBezTo>
                  <a:cubicBezTo>
                    <a:pt x="704" y="286"/>
                    <a:pt x="702" y="295"/>
                    <a:pt x="705" y="295"/>
                  </a:cubicBezTo>
                  <a:cubicBezTo>
                    <a:pt x="708" y="295"/>
                    <a:pt x="705" y="299"/>
                    <a:pt x="708" y="300"/>
                  </a:cubicBezTo>
                  <a:cubicBezTo>
                    <a:pt x="707" y="300"/>
                    <a:pt x="707" y="302"/>
                    <a:pt x="706" y="302"/>
                  </a:cubicBezTo>
                  <a:cubicBezTo>
                    <a:pt x="705" y="303"/>
                    <a:pt x="704" y="301"/>
                    <a:pt x="704" y="301"/>
                  </a:cubicBezTo>
                  <a:cubicBezTo>
                    <a:pt x="703" y="302"/>
                    <a:pt x="704" y="303"/>
                    <a:pt x="703" y="303"/>
                  </a:cubicBezTo>
                  <a:cubicBezTo>
                    <a:pt x="702" y="304"/>
                    <a:pt x="700" y="303"/>
                    <a:pt x="699" y="303"/>
                  </a:cubicBezTo>
                  <a:cubicBezTo>
                    <a:pt x="697" y="304"/>
                    <a:pt x="693" y="307"/>
                    <a:pt x="691" y="304"/>
                  </a:cubicBezTo>
                  <a:cubicBezTo>
                    <a:pt x="691" y="302"/>
                    <a:pt x="692" y="301"/>
                    <a:pt x="692" y="300"/>
                  </a:cubicBezTo>
                  <a:cubicBezTo>
                    <a:pt x="693" y="297"/>
                    <a:pt x="691" y="294"/>
                    <a:pt x="693" y="293"/>
                  </a:cubicBezTo>
                  <a:cubicBezTo>
                    <a:pt x="693" y="291"/>
                    <a:pt x="690" y="292"/>
                    <a:pt x="691" y="288"/>
                  </a:cubicBezTo>
                  <a:cubicBezTo>
                    <a:pt x="689" y="287"/>
                    <a:pt x="686" y="289"/>
                    <a:pt x="684" y="286"/>
                  </a:cubicBezTo>
                  <a:cubicBezTo>
                    <a:pt x="683" y="282"/>
                    <a:pt x="688" y="284"/>
                    <a:pt x="686" y="280"/>
                  </a:cubicBezTo>
                  <a:cubicBezTo>
                    <a:pt x="686" y="278"/>
                    <a:pt x="685" y="279"/>
                    <a:pt x="685" y="280"/>
                  </a:cubicBezTo>
                  <a:cubicBezTo>
                    <a:pt x="684" y="280"/>
                    <a:pt x="684" y="278"/>
                    <a:pt x="683" y="277"/>
                  </a:cubicBezTo>
                  <a:cubicBezTo>
                    <a:pt x="682" y="277"/>
                    <a:pt x="681" y="276"/>
                    <a:pt x="680" y="275"/>
                  </a:cubicBezTo>
                  <a:cubicBezTo>
                    <a:pt x="680" y="276"/>
                    <a:pt x="679" y="276"/>
                    <a:pt x="677" y="276"/>
                  </a:cubicBezTo>
                  <a:cubicBezTo>
                    <a:pt x="676" y="276"/>
                    <a:pt x="676" y="277"/>
                    <a:pt x="677" y="277"/>
                  </a:cubicBezTo>
                  <a:cubicBezTo>
                    <a:pt x="677" y="281"/>
                    <a:pt x="674" y="275"/>
                    <a:pt x="675" y="280"/>
                  </a:cubicBezTo>
                  <a:cubicBezTo>
                    <a:pt x="671" y="277"/>
                    <a:pt x="672" y="282"/>
                    <a:pt x="668" y="280"/>
                  </a:cubicBezTo>
                  <a:cubicBezTo>
                    <a:pt x="671" y="277"/>
                    <a:pt x="668" y="275"/>
                    <a:pt x="671" y="273"/>
                  </a:cubicBezTo>
                  <a:cubicBezTo>
                    <a:pt x="673" y="271"/>
                    <a:pt x="665" y="272"/>
                    <a:pt x="665" y="274"/>
                  </a:cubicBezTo>
                  <a:cubicBezTo>
                    <a:pt x="665" y="277"/>
                    <a:pt x="664" y="273"/>
                    <a:pt x="664" y="273"/>
                  </a:cubicBezTo>
                  <a:cubicBezTo>
                    <a:pt x="662" y="273"/>
                    <a:pt x="663" y="276"/>
                    <a:pt x="660" y="276"/>
                  </a:cubicBezTo>
                  <a:cubicBezTo>
                    <a:pt x="660" y="276"/>
                    <a:pt x="657" y="278"/>
                    <a:pt x="657" y="279"/>
                  </a:cubicBezTo>
                  <a:cubicBezTo>
                    <a:pt x="656" y="279"/>
                    <a:pt x="656" y="280"/>
                    <a:pt x="656" y="281"/>
                  </a:cubicBezTo>
                  <a:cubicBezTo>
                    <a:pt x="651" y="280"/>
                    <a:pt x="652" y="280"/>
                    <a:pt x="648" y="281"/>
                  </a:cubicBezTo>
                  <a:cubicBezTo>
                    <a:pt x="649" y="281"/>
                    <a:pt x="648" y="284"/>
                    <a:pt x="649" y="284"/>
                  </a:cubicBezTo>
                  <a:cubicBezTo>
                    <a:pt x="650" y="285"/>
                    <a:pt x="651" y="284"/>
                    <a:pt x="652" y="284"/>
                  </a:cubicBezTo>
                  <a:cubicBezTo>
                    <a:pt x="653" y="285"/>
                    <a:pt x="652" y="286"/>
                    <a:pt x="652" y="287"/>
                  </a:cubicBezTo>
                  <a:cubicBezTo>
                    <a:pt x="653" y="287"/>
                    <a:pt x="655" y="286"/>
                    <a:pt x="656" y="287"/>
                  </a:cubicBezTo>
                  <a:cubicBezTo>
                    <a:pt x="656" y="287"/>
                    <a:pt x="655" y="289"/>
                    <a:pt x="656" y="289"/>
                  </a:cubicBezTo>
                  <a:cubicBezTo>
                    <a:pt x="657" y="290"/>
                    <a:pt x="658" y="289"/>
                    <a:pt x="659" y="290"/>
                  </a:cubicBezTo>
                  <a:cubicBezTo>
                    <a:pt x="661" y="290"/>
                    <a:pt x="660" y="288"/>
                    <a:pt x="662" y="288"/>
                  </a:cubicBezTo>
                  <a:cubicBezTo>
                    <a:pt x="666" y="288"/>
                    <a:pt x="670" y="288"/>
                    <a:pt x="670" y="293"/>
                  </a:cubicBezTo>
                  <a:cubicBezTo>
                    <a:pt x="668" y="294"/>
                    <a:pt x="666" y="294"/>
                    <a:pt x="664" y="293"/>
                  </a:cubicBezTo>
                  <a:cubicBezTo>
                    <a:pt x="663" y="294"/>
                    <a:pt x="662" y="296"/>
                    <a:pt x="663" y="299"/>
                  </a:cubicBezTo>
                  <a:cubicBezTo>
                    <a:pt x="661" y="298"/>
                    <a:pt x="660" y="300"/>
                    <a:pt x="662" y="300"/>
                  </a:cubicBezTo>
                  <a:cubicBezTo>
                    <a:pt x="661" y="301"/>
                    <a:pt x="659" y="301"/>
                    <a:pt x="657" y="301"/>
                  </a:cubicBezTo>
                  <a:cubicBezTo>
                    <a:pt x="659" y="305"/>
                    <a:pt x="663" y="307"/>
                    <a:pt x="663" y="313"/>
                  </a:cubicBezTo>
                  <a:cubicBezTo>
                    <a:pt x="666" y="309"/>
                    <a:pt x="664" y="312"/>
                    <a:pt x="666" y="314"/>
                  </a:cubicBezTo>
                  <a:cubicBezTo>
                    <a:pt x="666" y="318"/>
                    <a:pt x="667" y="324"/>
                    <a:pt x="665" y="327"/>
                  </a:cubicBezTo>
                  <a:cubicBezTo>
                    <a:pt x="667" y="330"/>
                    <a:pt x="668" y="333"/>
                    <a:pt x="668" y="339"/>
                  </a:cubicBezTo>
                  <a:cubicBezTo>
                    <a:pt x="664" y="336"/>
                    <a:pt x="666" y="344"/>
                    <a:pt x="664" y="342"/>
                  </a:cubicBezTo>
                  <a:cubicBezTo>
                    <a:pt x="662" y="341"/>
                    <a:pt x="664" y="342"/>
                    <a:pt x="663" y="343"/>
                  </a:cubicBezTo>
                  <a:cubicBezTo>
                    <a:pt x="662" y="344"/>
                    <a:pt x="659" y="344"/>
                    <a:pt x="660" y="348"/>
                  </a:cubicBezTo>
                  <a:cubicBezTo>
                    <a:pt x="657" y="347"/>
                    <a:pt x="660" y="352"/>
                    <a:pt x="656" y="350"/>
                  </a:cubicBezTo>
                  <a:cubicBezTo>
                    <a:pt x="659" y="353"/>
                    <a:pt x="651" y="355"/>
                    <a:pt x="652" y="356"/>
                  </a:cubicBezTo>
                  <a:cubicBezTo>
                    <a:pt x="654" y="358"/>
                    <a:pt x="652" y="357"/>
                    <a:pt x="650" y="359"/>
                  </a:cubicBezTo>
                  <a:cubicBezTo>
                    <a:pt x="649" y="360"/>
                    <a:pt x="650" y="361"/>
                    <a:pt x="649" y="362"/>
                  </a:cubicBezTo>
                  <a:cubicBezTo>
                    <a:pt x="648" y="363"/>
                    <a:pt x="647" y="362"/>
                    <a:pt x="646" y="362"/>
                  </a:cubicBezTo>
                  <a:cubicBezTo>
                    <a:pt x="646" y="363"/>
                    <a:pt x="647" y="364"/>
                    <a:pt x="646" y="365"/>
                  </a:cubicBezTo>
                  <a:cubicBezTo>
                    <a:pt x="645" y="366"/>
                    <a:pt x="642" y="364"/>
                    <a:pt x="643" y="367"/>
                  </a:cubicBezTo>
                  <a:cubicBezTo>
                    <a:pt x="635" y="368"/>
                    <a:pt x="636" y="368"/>
                    <a:pt x="629" y="367"/>
                  </a:cubicBezTo>
                  <a:cubicBezTo>
                    <a:pt x="627" y="367"/>
                    <a:pt x="628" y="369"/>
                    <a:pt x="628" y="370"/>
                  </a:cubicBezTo>
                  <a:cubicBezTo>
                    <a:pt x="625" y="368"/>
                    <a:pt x="621" y="373"/>
                    <a:pt x="620" y="373"/>
                  </a:cubicBezTo>
                  <a:cubicBezTo>
                    <a:pt x="618" y="371"/>
                    <a:pt x="620" y="374"/>
                    <a:pt x="616" y="374"/>
                  </a:cubicBezTo>
                  <a:cubicBezTo>
                    <a:pt x="614" y="374"/>
                    <a:pt x="617" y="376"/>
                    <a:pt x="615" y="376"/>
                  </a:cubicBezTo>
                  <a:cubicBezTo>
                    <a:pt x="612" y="379"/>
                    <a:pt x="611" y="374"/>
                    <a:pt x="607" y="374"/>
                  </a:cubicBezTo>
                  <a:cubicBezTo>
                    <a:pt x="604" y="373"/>
                    <a:pt x="603" y="375"/>
                    <a:pt x="600" y="375"/>
                  </a:cubicBezTo>
                  <a:cubicBezTo>
                    <a:pt x="599" y="376"/>
                    <a:pt x="598" y="378"/>
                    <a:pt x="598" y="380"/>
                  </a:cubicBezTo>
                  <a:cubicBezTo>
                    <a:pt x="594" y="379"/>
                    <a:pt x="594" y="382"/>
                    <a:pt x="592" y="382"/>
                  </a:cubicBezTo>
                  <a:cubicBezTo>
                    <a:pt x="591" y="385"/>
                    <a:pt x="594" y="384"/>
                    <a:pt x="595" y="387"/>
                  </a:cubicBezTo>
                  <a:cubicBezTo>
                    <a:pt x="595" y="388"/>
                    <a:pt x="595" y="389"/>
                    <a:pt x="596" y="389"/>
                  </a:cubicBezTo>
                  <a:cubicBezTo>
                    <a:pt x="597" y="389"/>
                    <a:pt x="596" y="391"/>
                    <a:pt x="597" y="392"/>
                  </a:cubicBezTo>
                  <a:cubicBezTo>
                    <a:pt x="598" y="393"/>
                    <a:pt x="599" y="392"/>
                    <a:pt x="600" y="393"/>
                  </a:cubicBezTo>
                  <a:cubicBezTo>
                    <a:pt x="601" y="393"/>
                    <a:pt x="600" y="395"/>
                    <a:pt x="600" y="395"/>
                  </a:cubicBezTo>
                  <a:cubicBezTo>
                    <a:pt x="601" y="396"/>
                    <a:pt x="602" y="395"/>
                    <a:pt x="603" y="395"/>
                  </a:cubicBezTo>
                  <a:cubicBezTo>
                    <a:pt x="604" y="396"/>
                    <a:pt x="604" y="399"/>
                    <a:pt x="605" y="401"/>
                  </a:cubicBezTo>
                  <a:cubicBezTo>
                    <a:pt x="606" y="402"/>
                    <a:pt x="609" y="405"/>
                    <a:pt x="609" y="405"/>
                  </a:cubicBezTo>
                  <a:cubicBezTo>
                    <a:pt x="609" y="406"/>
                    <a:pt x="609" y="408"/>
                    <a:pt x="609" y="409"/>
                  </a:cubicBezTo>
                  <a:cubicBezTo>
                    <a:pt x="609" y="411"/>
                    <a:pt x="610" y="412"/>
                    <a:pt x="610" y="414"/>
                  </a:cubicBezTo>
                  <a:cubicBezTo>
                    <a:pt x="610" y="416"/>
                    <a:pt x="609" y="416"/>
                    <a:pt x="609" y="418"/>
                  </a:cubicBezTo>
                  <a:cubicBezTo>
                    <a:pt x="608" y="420"/>
                    <a:pt x="609" y="422"/>
                    <a:pt x="606" y="420"/>
                  </a:cubicBezTo>
                  <a:cubicBezTo>
                    <a:pt x="608" y="424"/>
                    <a:pt x="603" y="422"/>
                    <a:pt x="604" y="426"/>
                  </a:cubicBezTo>
                  <a:cubicBezTo>
                    <a:pt x="599" y="424"/>
                    <a:pt x="600" y="428"/>
                    <a:pt x="597" y="428"/>
                  </a:cubicBezTo>
                  <a:cubicBezTo>
                    <a:pt x="595" y="428"/>
                    <a:pt x="596" y="430"/>
                    <a:pt x="596" y="430"/>
                  </a:cubicBezTo>
                  <a:cubicBezTo>
                    <a:pt x="596" y="431"/>
                    <a:pt x="592" y="431"/>
                    <a:pt x="593" y="432"/>
                  </a:cubicBezTo>
                  <a:cubicBezTo>
                    <a:pt x="594" y="433"/>
                    <a:pt x="594" y="432"/>
                    <a:pt x="593" y="433"/>
                  </a:cubicBezTo>
                  <a:cubicBezTo>
                    <a:pt x="592" y="434"/>
                    <a:pt x="592" y="435"/>
                    <a:pt x="590" y="435"/>
                  </a:cubicBezTo>
                  <a:cubicBezTo>
                    <a:pt x="591" y="429"/>
                    <a:pt x="588" y="434"/>
                    <a:pt x="587" y="432"/>
                  </a:cubicBezTo>
                  <a:cubicBezTo>
                    <a:pt x="587" y="431"/>
                    <a:pt x="587" y="428"/>
                    <a:pt x="585" y="427"/>
                  </a:cubicBezTo>
                  <a:cubicBezTo>
                    <a:pt x="585" y="427"/>
                    <a:pt x="583" y="427"/>
                    <a:pt x="583" y="427"/>
                  </a:cubicBezTo>
                  <a:cubicBezTo>
                    <a:pt x="582" y="427"/>
                    <a:pt x="583" y="425"/>
                    <a:pt x="583" y="425"/>
                  </a:cubicBezTo>
                  <a:cubicBezTo>
                    <a:pt x="582" y="424"/>
                    <a:pt x="579" y="424"/>
                    <a:pt x="578" y="423"/>
                  </a:cubicBezTo>
                  <a:cubicBezTo>
                    <a:pt x="578" y="423"/>
                    <a:pt x="578" y="421"/>
                    <a:pt x="578" y="421"/>
                  </a:cubicBezTo>
                  <a:cubicBezTo>
                    <a:pt x="577" y="421"/>
                    <a:pt x="575" y="421"/>
                    <a:pt x="575" y="421"/>
                  </a:cubicBezTo>
                  <a:cubicBezTo>
                    <a:pt x="573" y="421"/>
                    <a:pt x="574" y="418"/>
                    <a:pt x="573" y="418"/>
                  </a:cubicBezTo>
                  <a:cubicBezTo>
                    <a:pt x="573" y="417"/>
                    <a:pt x="572" y="418"/>
                    <a:pt x="572" y="419"/>
                  </a:cubicBezTo>
                  <a:cubicBezTo>
                    <a:pt x="570" y="416"/>
                    <a:pt x="571" y="416"/>
                    <a:pt x="569" y="414"/>
                  </a:cubicBezTo>
                  <a:cubicBezTo>
                    <a:pt x="565" y="413"/>
                    <a:pt x="566" y="418"/>
                    <a:pt x="565" y="420"/>
                  </a:cubicBezTo>
                  <a:cubicBezTo>
                    <a:pt x="565" y="420"/>
                    <a:pt x="563" y="421"/>
                    <a:pt x="563" y="421"/>
                  </a:cubicBezTo>
                  <a:cubicBezTo>
                    <a:pt x="562" y="423"/>
                    <a:pt x="564" y="427"/>
                    <a:pt x="562" y="428"/>
                  </a:cubicBezTo>
                  <a:cubicBezTo>
                    <a:pt x="562" y="429"/>
                    <a:pt x="563" y="430"/>
                    <a:pt x="563" y="432"/>
                  </a:cubicBezTo>
                  <a:cubicBezTo>
                    <a:pt x="563" y="433"/>
                    <a:pt x="565" y="435"/>
                    <a:pt x="565" y="433"/>
                  </a:cubicBezTo>
                  <a:cubicBezTo>
                    <a:pt x="568" y="436"/>
                    <a:pt x="567" y="437"/>
                    <a:pt x="566" y="441"/>
                  </a:cubicBezTo>
                  <a:cubicBezTo>
                    <a:pt x="567" y="442"/>
                    <a:pt x="567" y="442"/>
                    <a:pt x="567" y="443"/>
                  </a:cubicBezTo>
                  <a:cubicBezTo>
                    <a:pt x="568" y="444"/>
                    <a:pt x="569" y="445"/>
                    <a:pt x="570" y="446"/>
                  </a:cubicBezTo>
                  <a:cubicBezTo>
                    <a:pt x="572" y="447"/>
                    <a:pt x="573" y="448"/>
                    <a:pt x="576" y="449"/>
                  </a:cubicBezTo>
                  <a:cubicBezTo>
                    <a:pt x="576" y="450"/>
                    <a:pt x="576" y="450"/>
                    <a:pt x="577" y="450"/>
                  </a:cubicBezTo>
                  <a:cubicBezTo>
                    <a:pt x="578" y="451"/>
                    <a:pt x="578" y="452"/>
                    <a:pt x="578" y="453"/>
                  </a:cubicBezTo>
                  <a:cubicBezTo>
                    <a:pt x="578" y="454"/>
                    <a:pt x="580" y="453"/>
                    <a:pt x="580" y="454"/>
                  </a:cubicBezTo>
                  <a:cubicBezTo>
                    <a:pt x="581" y="455"/>
                    <a:pt x="580" y="457"/>
                    <a:pt x="580" y="459"/>
                  </a:cubicBezTo>
                  <a:cubicBezTo>
                    <a:pt x="581" y="459"/>
                    <a:pt x="583" y="461"/>
                    <a:pt x="583" y="461"/>
                  </a:cubicBezTo>
                  <a:cubicBezTo>
                    <a:pt x="583" y="462"/>
                    <a:pt x="580" y="465"/>
                    <a:pt x="584" y="466"/>
                  </a:cubicBezTo>
                  <a:cubicBezTo>
                    <a:pt x="583" y="468"/>
                    <a:pt x="581" y="467"/>
                    <a:pt x="579" y="467"/>
                  </a:cubicBezTo>
                  <a:cubicBezTo>
                    <a:pt x="578" y="467"/>
                    <a:pt x="574" y="467"/>
                    <a:pt x="573" y="466"/>
                  </a:cubicBezTo>
                  <a:cubicBezTo>
                    <a:pt x="574" y="466"/>
                    <a:pt x="575" y="461"/>
                    <a:pt x="572" y="465"/>
                  </a:cubicBezTo>
                  <a:cubicBezTo>
                    <a:pt x="570" y="463"/>
                    <a:pt x="571" y="460"/>
                    <a:pt x="570" y="459"/>
                  </a:cubicBezTo>
                  <a:cubicBezTo>
                    <a:pt x="569" y="457"/>
                    <a:pt x="568" y="457"/>
                    <a:pt x="566" y="455"/>
                  </a:cubicBezTo>
                  <a:cubicBezTo>
                    <a:pt x="566" y="454"/>
                    <a:pt x="566" y="452"/>
                    <a:pt x="567" y="452"/>
                  </a:cubicBezTo>
                  <a:cubicBezTo>
                    <a:pt x="565" y="449"/>
                    <a:pt x="565" y="446"/>
                    <a:pt x="562" y="445"/>
                  </a:cubicBezTo>
                  <a:cubicBezTo>
                    <a:pt x="562" y="443"/>
                    <a:pt x="560" y="442"/>
                    <a:pt x="562" y="441"/>
                  </a:cubicBezTo>
                  <a:cubicBezTo>
                    <a:pt x="561" y="440"/>
                    <a:pt x="559" y="439"/>
                    <a:pt x="558" y="439"/>
                  </a:cubicBezTo>
                  <a:cubicBezTo>
                    <a:pt x="558" y="437"/>
                    <a:pt x="558" y="435"/>
                    <a:pt x="557" y="435"/>
                  </a:cubicBezTo>
                  <a:cubicBezTo>
                    <a:pt x="556" y="433"/>
                    <a:pt x="558" y="432"/>
                    <a:pt x="558" y="430"/>
                  </a:cubicBezTo>
                  <a:cubicBezTo>
                    <a:pt x="558" y="428"/>
                    <a:pt x="557" y="427"/>
                    <a:pt x="556" y="427"/>
                  </a:cubicBezTo>
                  <a:cubicBezTo>
                    <a:pt x="556" y="426"/>
                    <a:pt x="557" y="425"/>
                    <a:pt x="556" y="425"/>
                  </a:cubicBezTo>
                  <a:cubicBezTo>
                    <a:pt x="556" y="423"/>
                    <a:pt x="559" y="424"/>
                    <a:pt x="560" y="423"/>
                  </a:cubicBezTo>
                  <a:cubicBezTo>
                    <a:pt x="560" y="422"/>
                    <a:pt x="559" y="422"/>
                    <a:pt x="559" y="421"/>
                  </a:cubicBezTo>
                  <a:cubicBezTo>
                    <a:pt x="559" y="420"/>
                    <a:pt x="561" y="420"/>
                    <a:pt x="560" y="419"/>
                  </a:cubicBezTo>
                  <a:cubicBezTo>
                    <a:pt x="560" y="417"/>
                    <a:pt x="558" y="415"/>
                    <a:pt x="558" y="413"/>
                  </a:cubicBezTo>
                  <a:cubicBezTo>
                    <a:pt x="558" y="410"/>
                    <a:pt x="559" y="407"/>
                    <a:pt x="558" y="406"/>
                  </a:cubicBezTo>
                  <a:cubicBezTo>
                    <a:pt x="558" y="404"/>
                    <a:pt x="556" y="404"/>
                    <a:pt x="556" y="403"/>
                  </a:cubicBezTo>
                  <a:cubicBezTo>
                    <a:pt x="555" y="402"/>
                    <a:pt x="555" y="401"/>
                    <a:pt x="555" y="400"/>
                  </a:cubicBezTo>
                  <a:cubicBezTo>
                    <a:pt x="553" y="398"/>
                    <a:pt x="552" y="396"/>
                    <a:pt x="551" y="395"/>
                  </a:cubicBezTo>
                  <a:cubicBezTo>
                    <a:pt x="547" y="394"/>
                    <a:pt x="549" y="399"/>
                    <a:pt x="546" y="396"/>
                  </a:cubicBezTo>
                  <a:cubicBezTo>
                    <a:pt x="545" y="396"/>
                    <a:pt x="546" y="399"/>
                    <a:pt x="545" y="400"/>
                  </a:cubicBezTo>
                  <a:cubicBezTo>
                    <a:pt x="545" y="400"/>
                    <a:pt x="543" y="399"/>
                    <a:pt x="543" y="400"/>
                  </a:cubicBezTo>
                  <a:cubicBezTo>
                    <a:pt x="542" y="401"/>
                    <a:pt x="543" y="402"/>
                    <a:pt x="542" y="402"/>
                  </a:cubicBezTo>
                  <a:cubicBezTo>
                    <a:pt x="539" y="402"/>
                    <a:pt x="539" y="402"/>
                    <a:pt x="538" y="399"/>
                  </a:cubicBezTo>
                  <a:cubicBezTo>
                    <a:pt x="538" y="398"/>
                    <a:pt x="537" y="398"/>
                    <a:pt x="537" y="397"/>
                  </a:cubicBezTo>
                  <a:cubicBezTo>
                    <a:pt x="536" y="396"/>
                    <a:pt x="538" y="396"/>
                    <a:pt x="538" y="395"/>
                  </a:cubicBezTo>
                  <a:cubicBezTo>
                    <a:pt x="538" y="394"/>
                    <a:pt x="535" y="389"/>
                    <a:pt x="538" y="387"/>
                  </a:cubicBezTo>
                  <a:cubicBezTo>
                    <a:pt x="537" y="386"/>
                    <a:pt x="535" y="385"/>
                    <a:pt x="536" y="380"/>
                  </a:cubicBezTo>
                  <a:cubicBezTo>
                    <a:pt x="535" y="380"/>
                    <a:pt x="535" y="381"/>
                    <a:pt x="535" y="382"/>
                  </a:cubicBezTo>
                  <a:cubicBezTo>
                    <a:pt x="532" y="381"/>
                    <a:pt x="534" y="377"/>
                    <a:pt x="532" y="375"/>
                  </a:cubicBezTo>
                  <a:cubicBezTo>
                    <a:pt x="531" y="374"/>
                    <a:pt x="531" y="374"/>
                    <a:pt x="530" y="373"/>
                  </a:cubicBezTo>
                  <a:cubicBezTo>
                    <a:pt x="529" y="372"/>
                    <a:pt x="529" y="371"/>
                    <a:pt x="529" y="370"/>
                  </a:cubicBezTo>
                  <a:cubicBezTo>
                    <a:pt x="528" y="369"/>
                    <a:pt x="524" y="370"/>
                    <a:pt x="525" y="367"/>
                  </a:cubicBezTo>
                  <a:cubicBezTo>
                    <a:pt x="521" y="366"/>
                    <a:pt x="520" y="369"/>
                    <a:pt x="518" y="370"/>
                  </a:cubicBezTo>
                  <a:cubicBezTo>
                    <a:pt x="516" y="370"/>
                    <a:pt x="515" y="370"/>
                    <a:pt x="514" y="372"/>
                  </a:cubicBezTo>
                  <a:cubicBezTo>
                    <a:pt x="512" y="372"/>
                    <a:pt x="509" y="372"/>
                    <a:pt x="506" y="372"/>
                  </a:cubicBezTo>
                  <a:cubicBezTo>
                    <a:pt x="506" y="372"/>
                    <a:pt x="504" y="373"/>
                    <a:pt x="504" y="374"/>
                  </a:cubicBezTo>
                  <a:cubicBezTo>
                    <a:pt x="503" y="375"/>
                    <a:pt x="503" y="374"/>
                    <a:pt x="503" y="375"/>
                  </a:cubicBezTo>
                  <a:cubicBezTo>
                    <a:pt x="503" y="376"/>
                    <a:pt x="500" y="377"/>
                    <a:pt x="499" y="377"/>
                  </a:cubicBezTo>
                  <a:cubicBezTo>
                    <a:pt x="497" y="380"/>
                    <a:pt x="494" y="384"/>
                    <a:pt x="490" y="386"/>
                  </a:cubicBezTo>
                  <a:cubicBezTo>
                    <a:pt x="487" y="388"/>
                    <a:pt x="486" y="392"/>
                    <a:pt x="482" y="393"/>
                  </a:cubicBezTo>
                  <a:cubicBezTo>
                    <a:pt x="483" y="395"/>
                    <a:pt x="483" y="395"/>
                    <a:pt x="479" y="395"/>
                  </a:cubicBezTo>
                  <a:cubicBezTo>
                    <a:pt x="479" y="397"/>
                    <a:pt x="479" y="397"/>
                    <a:pt x="480" y="397"/>
                  </a:cubicBezTo>
                  <a:cubicBezTo>
                    <a:pt x="480" y="399"/>
                    <a:pt x="478" y="399"/>
                    <a:pt x="478" y="397"/>
                  </a:cubicBezTo>
                  <a:cubicBezTo>
                    <a:pt x="476" y="398"/>
                    <a:pt x="477" y="401"/>
                    <a:pt x="473" y="400"/>
                  </a:cubicBezTo>
                  <a:cubicBezTo>
                    <a:pt x="472" y="401"/>
                    <a:pt x="472" y="403"/>
                    <a:pt x="470" y="402"/>
                  </a:cubicBezTo>
                  <a:cubicBezTo>
                    <a:pt x="469" y="404"/>
                    <a:pt x="471" y="404"/>
                    <a:pt x="471" y="406"/>
                  </a:cubicBezTo>
                  <a:cubicBezTo>
                    <a:pt x="471" y="408"/>
                    <a:pt x="469" y="411"/>
                    <a:pt x="469" y="415"/>
                  </a:cubicBezTo>
                  <a:cubicBezTo>
                    <a:pt x="468" y="420"/>
                    <a:pt x="468" y="426"/>
                    <a:pt x="467" y="428"/>
                  </a:cubicBezTo>
                  <a:cubicBezTo>
                    <a:pt x="467" y="428"/>
                    <a:pt x="465" y="428"/>
                    <a:pt x="465" y="428"/>
                  </a:cubicBezTo>
                  <a:cubicBezTo>
                    <a:pt x="464" y="429"/>
                    <a:pt x="465" y="432"/>
                    <a:pt x="464" y="433"/>
                  </a:cubicBezTo>
                  <a:cubicBezTo>
                    <a:pt x="463" y="434"/>
                    <a:pt x="461" y="433"/>
                    <a:pt x="459" y="434"/>
                  </a:cubicBezTo>
                  <a:cubicBezTo>
                    <a:pt x="458" y="435"/>
                    <a:pt x="458" y="437"/>
                    <a:pt x="456" y="436"/>
                  </a:cubicBezTo>
                  <a:cubicBezTo>
                    <a:pt x="453" y="433"/>
                    <a:pt x="451" y="429"/>
                    <a:pt x="450" y="425"/>
                  </a:cubicBezTo>
                  <a:cubicBezTo>
                    <a:pt x="449" y="424"/>
                    <a:pt x="448" y="423"/>
                    <a:pt x="447" y="422"/>
                  </a:cubicBezTo>
                  <a:cubicBezTo>
                    <a:pt x="447" y="422"/>
                    <a:pt x="446" y="421"/>
                    <a:pt x="445" y="421"/>
                  </a:cubicBezTo>
                  <a:cubicBezTo>
                    <a:pt x="444" y="417"/>
                    <a:pt x="447" y="417"/>
                    <a:pt x="447" y="415"/>
                  </a:cubicBezTo>
                  <a:cubicBezTo>
                    <a:pt x="447" y="413"/>
                    <a:pt x="445" y="412"/>
                    <a:pt x="444" y="410"/>
                  </a:cubicBezTo>
                  <a:cubicBezTo>
                    <a:pt x="443" y="409"/>
                    <a:pt x="442" y="407"/>
                    <a:pt x="440" y="407"/>
                  </a:cubicBezTo>
                  <a:cubicBezTo>
                    <a:pt x="440" y="405"/>
                    <a:pt x="439" y="402"/>
                    <a:pt x="438" y="400"/>
                  </a:cubicBezTo>
                  <a:cubicBezTo>
                    <a:pt x="437" y="398"/>
                    <a:pt x="436" y="389"/>
                    <a:pt x="436" y="383"/>
                  </a:cubicBezTo>
                  <a:cubicBezTo>
                    <a:pt x="435" y="380"/>
                    <a:pt x="434" y="374"/>
                    <a:pt x="433" y="369"/>
                  </a:cubicBezTo>
                  <a:cubicBezTo>
                    <a:pt x="432" y="370"/>
                    <a:pt x="428" y="374"/>
                    <a:pt x="431" y="375"/>
                  </a:cubicBezTo>
                  <a:cubicBezTo>
                    <a:pt x="431" y="378"/>
                    <a:pt x="426" y="375"/>
                    <a:pt x="425" y="375"/>
                  </a:cubicBezTo>
                  <a:cubicBezTo>
                    <a:pt x="424" y="375"/>
                    <a:pt x="423" y="375"/>
                    <a:pt x="423" y="375"/>
                  </a:cubicBezTo>
                  <a:cubicBezTo>
                    <a:pt x="421" y="374"/>
                    <a:pt x="420" y="370"/>
                    <a:pt x="418" y="372"/>
                  </a:cubicBezTo>
                  <a:cubicBezTo>
                    <a:pt x="418" y="370"/>
                    <a:pt x="419" y="369"/>
                    <a:pt x="420" y="369"/>
                  </a:cubicBezTo>
                  <a:cubicBezTo>
                    <a:pt x="419" y="368"/>
                    <a:pt x="420" y="367"/>
                    <a:pt x="420" y="366"/>
                  </a:cubicBezTo>
                  <a:cubicBezTo>
                    <a:pt x="420" y="364"/>
                    <a:pt x="417" y="365"/>
                    <a:pt x="416" y="365"/>
                  </a:cubicBezTo>
                  <a:cubicBezTo>
                    <a:pt x="414" y="364"/>
                    <a:pt x="413" y="359"/>
                    <a:pt x="412" y="362"/>
                  </a:cubicBezTo>
                  <a:cubicBezTo>
                    <a:pt x="409" y="362"/>
                    <a:pt x="411" y="358"/>
                    <a:pt x="411" y="359"/>
                  </a:cubicBezTo>
                  <a:cubicBezTo>
                    <a:pt x="410" y="357"/>
                    <a:pt x="408" y="357"/>
                    <a:pt x="409" y="355"/>
                  </a:cubicBezTo>
                  <a:cubicBezTo>
                    <a:pt x="408" y="355"/>
                    <a:pt x="405" y="356"/>
                    <a:pt x="404" y="355"/>
                  </a:cubicBezTo>
                  <a:cubicBezTo>
                    <a:pt x="404" y="355"/>
                    <a:pt x="404" y="353"/>
                    <a:pt x="404" y="353"/>
                  </a:cubicBezTo>
                  <a:cubicBezTo>
                    <a:pt x="401" y="352"/>
                    <a:pt x="399" y="354"/>
                    <a:pt x="397" y="354"/>
                  </a:cubicBezTo>
                  <a:cubicBezTo>
                    <a:pt x="396" y="354"/>
                    <a:pt x="395" y="354"/>
                    <a:pt x="394" y="354"/>
                  </a:cubicBezTo>
                  <a:cubicBezTo>
                    <a:pt x="393" y="354"/>
                    <a:pt x="392" y="352"/>
                    <a:pt x="392" y="355"/>
                  </a:cubicBezTo>
                  <a:cubicBezTo>
                    <a:pt x="381" y="356"/>
                    <a:pt x="372" y="354"/>
                    <a:pt x="364" y="353"/>
                  </a:cubicBezTo>
                  <a:cubicBezTo>
                    <a:pt x="364" y="350"/>
                    <a:pt x="362" y="351"/>
                    <a:pt x="361" y="349"/>
                  </a:cubicBezTo>
                  <a:cubicBezTo>
                    <a:pt x="361" y="347"/>
                    <a:pt x="356" y="351"/>
                    <a:pt x="359" y="347"/>
                  </a:cubicBezTo>
                  <a:cubicBezTo>
                    <a:pt x="358" y="347"/>
                    <a:pt x="357" y="347"/>
                    <a:pt x="357" y="346"/>
                  </a:cubicBezTo>
                  <a:cubicBezTo>
                    <a:pt x="354" y="347"/>
                    <a:pt x="345" y="345"/>
                    <a:pt x="341" y="345"/>
                  </a:cubicBezTo>
                  <a:cubicBezTo>
                    <a:pt x="340" y="344"/>
                    <a:pt x="339" y="344"/>
                    <a:pt x="339" y="342"/>
                  </a:cubicBezTo>
                  <a:cubicBezTo>
                    <a:pt x="334" y="343"/>
                    <a:pt x="335" y="338"/>
                    <a:pt x="331" y="339"/>
                  </a:cubicBezTo>
                  <a:cubicBezTo>
                    <a:pt x="330" y="334"/>
                    <a:pt x="328" y="332"/>
                    <a:pt x="326" y="328"/>
                  </a:cubicBezTo>
                  <a:cubicBezTo>
                    <a:pt x="316" y="326"/>
                    <a:pt x="316" y="332"/>
                    <a:pt x="317" y="337"/>
                  </a:cubicBezTo>
                  <a:cubicBezTo>
                    <a:pt x="317" y="339"/>
                    <a:pt x="321" y="341"/>
                    <a:pt x="325" y="346"/>
                  </a:cubicBezTo>
                  <a:cubicBezTo>
                    <a:pt x="326" y="347"/>
                    <a:pt x="328" y="353"/>
                    <a:pt x="331" y="352"/>
                  </a:cubicBezTo>
                  <a:cubicBezTo>
                    <a:pt x="330" y="354"/>
                    <a:pt x="333" y="354"/>
                    <a:pt x="332" y="357"/>
                  </a:cubicBezTo>
                  <a:cubicBezTo>
                    <a:pt x="335" y="358"/>
                    <a:pt x="341" y="356"/>
                    <a:pt x="338" y="360"/>
                  </a:cubicBezTo>
                  <a:cubicBezTo>
                    <a:pt x="340" y="361"/>
                    <a:pt x="339" y="358"/>
                    <a:pt x="340" y="357"/>
                  </a:cubicBezTo>
                  <a:cubicBezTo>
                    <a:pt x="341" y="357"/>
                    <a:pt x="345" y="357"/>
                    <a:pt x="345" y="355"/>
                  </a:cubicBezTo>
                  <a:cubicBezTo>
                    <a:pt x="345" y="354"/>
                    <a:pt x="346" y="354"/>
                    <a:pt x="347" y="354"/>
                  </a:cubicBezTo>
                  <a:cubicBezTo>
                    <a:pt x="349" y="354"/>
                    <a:pt x="348" y="352"/>
                    <a:pt x="348" y="352"/>
                  </a:cubicBezTo>
                  <a:cubicBezTo>
                    <a:pt x="350" y="351"/>
                    <a:pt x="353" y="351"/>
                    <a:pt x="356" y="350"/>
                  </a:cubicBezTo>
                  <a:cubicBezTo>
                    <a:pt x="356" y="351"/>
                    <a:pt x="354" y="352"/>
                    <a:pt x="354" y="353"/>
                  </a:cubicBezTo>
                  <a:cubicBezTo>
                    <a:pt x="355" y="353"/>
                    <a:pt x="357" y="352"/>
                    <a:pt x="357" y="353"/>
                  </a:cubicBezTo>
                  <a:cubicBezTo>
                    <a:pt x="358" y="355"/>
                    <a:pt x="357" y="356"/>
                    <a:pt x="358" y="357"/>
                  </a:cubicBezTo>
                  <a:cubicBezTo>
                    <a:pt x="357" y="360"/>
                    <a:pt x="361" y="359"/>
                    <a:pt x="361" y="361"/>
                  </a:cubicBezTo>
                  <a:cubicBezTo>
                    <a:pt x="362" y="364"/>
                    <a:pt x="364" y="362"/>
                    <a:pt x="366" y="363"/>
                  </a:cubicBezTo>
                  <a:cubicBezTo>
                    <a:pt x="368" y="365"/>
                    <a:pt x="367" y="366"/>
                    <a:pt x="370" y="367"/>
                  </a:cubicBezTo>
                  <a:cubicBezTo>
                    <a:pt x="367" y="370"/>
                    <a:pt x="370" y="373"/>
                    <a:pt x="370" y="376"/>
                  </a:cubicBezTo>
                  <a:cubicBezTo>
                    <a:pt x="368" y="376"/>
                    <a:pt x="367" y="376"/>
                    <a:pt x="366" y="376"/>
                  </a:cubicBezTo>
                  <a:cubicBezTo>
                    <a:pt x="367" y="381"/>
                    <a:pt x="363" y="380"/>
                    <a:pt x="364" y="383"/>
                  </a:cubicBezTo>
                  <a:cubicBezTo>
                    <a:pt x="361" y="383"/>
                    <a:pt x="360" y="384"/>
                    <a:pt x="360" y="386"/>
                  </a:cubicBezTo>
                  <a:cubicBezTo>
                    <a:pt x="359" y="386"/>
                    <a:pt x="357" y="386"/>
                    <a:pt x="356" y="386"/>
                  </a:cubicBezTo>
                  <a:cubicBezTo>
                    <a:pt x="354" y="386"/>
                    <a:pt x="355" y="388"/>
                    <a:pt x="354" y="389"/>
                  </a:cubicBezTo>
                  <a:cubicBezTo>
                    <a:pt x="354" y="390"/>
                    <a:pt x="352" y="389"/>
                    <a:pt x="352" y="389"/>
                  </a:cubicBezTo>
                  <a:cubicBezTo>
                    <a:pt x="351" y="390"/>
                    <a:pt x="352" y="392"/>
                    <a:pt x="352" y="393"/>
                  </a:cubicBezTo>
                  <a:cubicBezTo>
                    <a:pt x="350" y="392"/>
                    <a:pt x="348" y="393"/>
                    <a:pt x="348" y="395"/>
                  </a:cubicBezTo>
                  <a:cubicBezTo>
                    <a:pt x="346" y="395"/>
                    <a:pt x="345" y="396"/>
                    <a:pt x="344" y="396"/>
                  </a:cubicBezTo>
                  <a:cubicBezTo>
                    <a:pt x="342" y="397"/>
                    <a:pt x="342" y="398"/>
                    <a:pt x="339" y="399"/>
                  </a:cubicBezTo>
                  <a:cubicBezTo>
                    <a:pt x="338" y="399"/>
                    <a:pt x="332" y="401"/>
                    <a:pt x="332" y="405"/>
                  </a:cubicBezTo>
                  <a:cubicBezTo>
                    <a:pt x="331" y="405"/>
                    <a:pt x="329" y="404"/>
                    <a:pt x="327" y="405"/>
                  </a:cubicBezTo>
                  <a:cubicBezTo>
                    <a:pt x="326" y="405"/>
                    <a:pt x="327" y="406"/>
                    <a:pt x="326" y="407"/>
                  </a:cubicBezTo>
                  <a:cubicBezTo>
                    <a:pt x="326" y="407"/>
                    <a:pt x="324" y="407"/>
                    <a:pt x="324" y="407"/>
                  </a:cubicBezTo>
                  <a:cubicBezTo>
                    <a:pt x="324" y="407"/>
                    <a:pt x="320" y="408"/>
                    <a:pt x="320" y="408"/>
                  </a:cubicBezTo>
                  <a:cubicBezTo>
                    <a:pt x="318" y="410"/>
                    <a:pt x="309" y="409"/>
                    <a:pt x="305" y="412"/>
                  </a:cubicBezTo>
                  <a:cubicBezTo>
                    <a:pt x="301" y="412"/>
                    <a:pt x="308" y="414"/>
                    <a:pt x="303" y="414"/>
                  </a:cubicBezTo>
                  <a:cubicBezTo>
                    <a:pt x="302" y="414"/>
                    <a:pt x="301" y="414"/>
                    <a:pt x="300" y="414"/>
                  </a:cubicBezTo>
                  <a:cubicBezTo>
                    <a:pt x="299" y="414"/>
                    <a:pt x="299" y="417"/>
                    <a:pt x="297" y="416"/>
                  </a:cubicBezTo>
                  <a:cubicBezTo>
                    <a:pt x="298" y="414"/>
                    <a:pt x="295" y="415"/>
                    <a:pt x="294" y="414"/>
                  </a:cubicBezTo>
                  <a:cubicBezTo>
                    <a:pt x="293" y="413"/>
                    <a:pt x="295" y="409"/>
                    <a:pt x="292" y="409"/>
                  </a:cubicBezTo>
                  <a:cubicBezTo>
                    <a:pt x="292" y="407"/>
                    <a:pt x="293" y="407"/>
                    <a:pt x="293" y="406"/>
                  </a:cubicBezTo>
                  <a:cubicBezTo>
                    <a:pt x="292" y="405"/>
                    <a:pt x="290" y="404"/>
                    <a:pt x="292" y="403"/>
                  </a:cubicBezTo>
                  <a:cubicBezTo>
                    <a:pt x="291" y="402"/>
                    <a:pt x="290" y="401"/>
                    <a:pt x="288" y="401"/>
                  </a:cubicBezTo>
                  <a:cubicBezTo>
                    <a:pt x="290" y="398"/>
                    <a:pt x="286" y="394"/>
                    <a:pt x="288" y="394"/>
                  </a:cubicBezTo>
                  <a:cubicBezTo>
                    <a:pt x="289" y="393"/>
                    <a:pt x="287" y="393"/>
                    <a:pt x="286" y="393"/>
                  </a:cubicBezTo>
                  <a:cubicBezTo>
                    <a:pt x="285" y="392"/>
                    <a:pt x="286" y="389"/>
                    <a:pt x="286" y="389"/>
                  </a:cubicBezTo>
                  <a:cubicBezTo>
                    <a:pt x="286" y="389"/>
                    <a:pt x="284" y="387"/>
                    <a:pt x="284" y="387"/>
                  </a:cubicBezTo>
                  <a:cubicBezTo>
                    <a:pt x="283" y="386"/>
                    <a:pt x="284" y="386"/>
                    <a:pt x="283" y="386"/>
                  </a:cubicBezTo>
                  <a:cubicBezTo>
                    <a:pt x="282" y="386"/>
                    <a:pt x="281" y="382"/>
                    <a:pt x="280" y="382"/>
                  </a:cubicBezTo>
                  <a:cubicBezTo>
                    <a:pt x="280" y="382"/>
                    <a:pt x="280" y="383"/>
                    <a:pt x="280" y="383"/>
                  </a:cubicBezTo>
                  <a:cubicBezTo>
                    <a:pt x="278" y="381"/>
                    <a:pt x="278" y="378"/>
                    <a:pt x="274" y="377"/>
                  </a:cubicBezTo>
                  <a:cubicBezTo>
                    <a:pt x="277" y="373"/>
                    <a:pt x="271" y="372"/>
                    <a:pt x="272" y="366"/>
                  </a:cubicBezTo>
                  <a:cubicBezTo>
                    <a:pt x="272" y="364"/>
                    <a:pt x="270" y="365"/>
                    <a:pt x="270" y="363"/>
                  </a:cubicBezTo>
                  <a:cubicBezTo>
                    <a:pt x="269" y="361"/>
                    <a:pt x="266" y="363"/>
                    <a:pt x="265" y="361"/>
                  </a:cubicBezTo>
                  <a:cubicBezTo>
                    <a:pt x="266" y="360"/>
                    <a:pt x="266" y="359"/>
                    <a:pt x="264" y="359"/>
                  </a:cubicBezTo>
                  <a:cubicBezTo>
                    <a:pt x="265" y="357"/>
                    <a:pt x="265" y="356"/>
                    <a:pt x="264" y="353"/>
                  </a:cubicBezTo>
                  <a:cubicBezTo>
                    <a:pt x="264" y="352"/>
                    <a:pt x="264" y="351"/>
                    <a:pt x="264" y="350"/>
                  </a:cubicBezTo>
                  <a:cubicBezTo>
                    <a:pt x="264" y="350"/>
                    <a:pt x="263" y="350"/>
                    <a:pt x="263" y="350"/>
                  </a:cubicBezTo>
                  <a:cubicBezTo>
                    <a:pt x="262" y="347"/>
                    <a:pt x="265" y="348"/>
                    <a:pt x="263" y="346"/>
                  </a:cubicBezTo>
                  <a:cubicBezTo>
                    <a:pt x="261" y="344"/>
                    <a:pt x="261" y="352"/>
                    <a:pt x="260" y="346"/>
                  </a:cubicBezTo>
                  <a:cubicBezTo>
                    <a:pt x="260" y="341"/>
                    <a:pt x="256" y="338"/>
                    <a:pt x="252" y="334"/>
                  </a:cubicBezTo>
                  <a:cubicBezTo>
                    <a:pt x="249" y="336"/>
                    <a:pt x="251" y="337"/>
                    <a:pt x="250" y="341"/>
                  </a:cubicBezTo>
                  <a:cubicBezTo>
                    <a:pt x="247" y="342"/>
                    <a:pt x="248" y="339"/>
                    <a:pt x="246" y="339"/>
                  </a:cubicBezTo>
                  <a:cubicBezTo>
                    <a:pt x="244" y="339"/>
                    <a:pt x="244" y="338"/>
                    <a:pt x="243" y="337"/>
                  </a:cubicBezTo>
                  <a:cubicBezTo>
                    <a:pt x="245" y="339"/>
                    <a:pt x="243" y="345"/>
                    <a:pt x="247" y="345"/>
                  </a:cubicBezTo>
                  <a:cubicBezTo>
                    <a:pt x="246" y="347"/>
                    <a:pt x="248" y="351"/>
                    <a:pt x="250" y="355"/>
                  </a:cubicBezTo>
                  <a:cubicBezTo>
                    <a:pt x="250" y="356"/>
                    <a:pt x="249" y="357"/>
                    <a:pt x="250" y="357"/>
                  </a:cubicBezTo>
                  <a:cubicBezTo>
                    <a:pt x="251" y="359"/>
                    <a:pt x="252" y="364"/>
                    <a:pt x="253" y="367"/>
                  </a:cubicBezTo>
                  <a:cubicBezTo>
                    <a:pt x="255" y="367"/>
                    <a:pt x="256" y="367"/>
                    <a:pt x="258" y="367"/>
                  </a:cubicBezTo>
                  <a:cubicBezTo>
                    <a:pt x="257" y="368"/>
                    <a:pt x="257" y="369"/>
                    <a:pt x="257" y="370"/>
                  </a:cubicBezTo>
                  <a:cubicBezTo>
                    <a:pt x="258" y="371"/>
                    <a:pt x="259" y="370"/>
                    <a:pt x="259" y="369"/>
                  </a:cubicBezTo>
                  <a:cubicBezTo>
                    <a:pt x="261" y="371"/>
                    <a:pt x="260" y="373"/>
                    <a:pt x="261" y="375"/>
                  </a:cubicBezTo>
                  <a:cubicBezTo>
                    <a:pt x="262" y="376"/>
                    <a:pt x="263" y="376"/>
                    <a:pt x="264" y="376"/>
                  </a:cubicBezTo>
                  <a:cubicBezTo>
                    <a:pt x="264" y="377"/>
                    <a:pt x="263" y="378"/>
                    <a:pt x="264" y="379"/>
                  </a:cubicBezTo>
                  <a:cubicBezTo>
                    <a:pt x="264" y="379"/>
                    <a:pt x="265" y="379"/>
                    <a:pt x="265" y="379"/>
                  </a:cubicBezTo>
                  <a:cubicBezTo>
                    <a:pt x="265" y="380"/>
                    <a:pt x="264" y="381"/>
                    <a:pt x="264" y="381"/>
                  </a:cubicBezTo>
                  <a:cubicBezTo>
                    <a:pt x="264" y="382"/>
                    <a:pt x="265" y="382"/>
                    <a:pt x="266" y="383"/>
                  </a:cubicBezTo>
                  <a:cubicBezTo>
                    <a:pt x="266" y="384"/>
                    <a:pt x="266" y="385"/>
                    <a:pt x="266" y="386"/>
                  </a:cubicBezTo>
                  <a:cubicBezTo>
                    <a:pt x="266" y="386"/>
                    <a:pt x="267" y="386"/>
                    <a:pt x="267" y="386"/>
                  </a:cubicBezTo>
                  <a:cubicBezTo>
                    <a:pt x="268" y="387"/>
                    <a:pt x="266" y="391"/>
                    <a:pt x="270" y="390"/>
                  </a:cubicBezTo>
                  <a:cubicBezTo>
                    <a:pt x="270" y="393"/>
                    <a:pt x="269" y="395"/>
                    <a:pt x="271" y="397"/>
                  </a:cubicBezTo>
                  <a:cubicBezTo>
                    <a:pt x="271" y="398"/>
                    <a:pt x="273" y="399"/>
                    <a:pt x="273" y="400"/>
                  </a:cubicBezTo>
                  <a:cubicBezTo>
                    <a:pt x="274" y="401"/>
                    <a:pt x="274" y="402"/>
                    <a:pt x="274" y="403"/>
                  </a:cubicBezTo>
                  <a:cubicBezTo>
                    <a:pt x="275" y="404"/>
                    <a:pt x="276" y="404"/>
                    <a:pt x="277" y="405"/>
                  </a:cubicBezTo>
                  <a:cubicBezTo>
                    <a:pt x="278" y="406"/>
                    <a:pt x="276" y="408"/>
                    <a:pt x="278" y="408"/>
                  </a:cubicBezTo>
                  <a:cubicBezTo>
                    <a:pt x="279" y="408"/>
                    <a:pt x="279" y="411"/>
                    <a:pt x="279" y="413"/>
                  </a:cubicBezTo>
                  <a:cubicBezTo>
                    <a:pt x="283" y="410"/>
                    <a:pt x="283" y="415"/>
                    <a:pt x="288" y="414"/>
                  </a:cubicBezTo>
                  <a:cubicBezTo>
                    <a:pt x="289" y="417"/>
                    <a:pt x="291" y="419"/>
                    <a:pt x="291" y="422"/>
                  </a:cubicBezTo>
                  <a:cubicBezTo>
                    <a:pt x="295" y="429"/>
                    <a:pt x="309" y="427"/>
                    <a:pt x="318" y="426"/>
                  </a:cubicBezTo>
                  <a:cubicBezTo>
                    <a:pt x="319" y="426"/>
                    <a:pt x="318" y="424"/>
                    <a:pt x="319" y="423"/>
                  </a:cubicBezTo>
                  <a:cubicBezTo>
                    <a:pt x="322" y="422"/>
                    <a:pt x="327" y="426"/>
                    <a:pt x="326" y="421"/>
                  </a:cubicBezTo>
                  <a:cubicBezTo>
                    <a:pt x="329" y="422"/>
                    <a:pt x="328" y="424"/>
                    <a:pt x="327" y="427"/>
                  </a:cubicBezTo>
                  <a:cubicBezTo>
                    <a:pt x="327" y="427"/>
                    <a:pt x="326" y="428"/>
                    <a:pt x="326" y="428"/>
                  </a:cubicBezTo>
                  <a:cubicBezTo>
                    <a:pt x="326" y="430"/>
                    <a:pt x="327" y="433"/>
                    <a:pt x="326" y="435"/>
                  </a:cubicBezTo>
                  <a:cubicBezTo>
                    <a:pt x="326" y="435"/>
                    <a:pt x="324" y="435"/>
                    <a:pt x="324" y="435"/>
                  </a:cubicBezTo>
                  <a:cubicBezTo>
                    <a:pt x="324" y="436"/>
                    <a:pt x="324" y="441"/>
                    <a:pt x="323" y="442"/>
                  </a:cubicBezTo>
                  <a:cubicBezTo>
                    <a:pt x="322" y="443"/>
                    <a:pt x="319" y="444"/>
                    <a:pt x="320" y="448"/>
                  </a:cubicBezTo>
                  <a:cubicBezTo>
                    <a:pt x="317" y="448"/>
                    <a:pt x="319" y="454"/>
                    <a:pt x="314" y="454"/>
                  </a:cubicBezTo>
                  <a:cubicBezTo>
                    <a:pt x="315" y="458"/>
                    <a:pt x="313" y="458"/>
                    <a:pt x="313" y="461"/>
                  </a:cubicBezTo>
                  <a:cubicBezTo>
                    <a:pt x="309" y="460"/>
                    <a:pt x="311" y="465"/>
                    <a:pt x="307" y="465"/>
                  </a:cubicBezTo>
                  <a:cubicBezTo>
                    <a:pt x="307" y="466"/>
                    <a:pt x="307" y="467"/>
                    <a:pt x="307" y="468"/>
                  </a:cubicBezTo>
                  <a:cubicBezTo>
                    <a:pt x="306" y="468"/>
                    <a:pt x="306" y="467"/>
                    <a:pt x="305" y="467"/>
                  </a:cubicBezTo>
                  <a:cubicBezTo>
                    <a:pt x="302" y="468"/>
                    <a:pt x="304" y="470"/>
                    <a:pt x="300" y="470"/>
                  </a:cubicBezTo>
                  <a:cubicBezTo>
                    <a:pt x="300" y="470"/>
                    <a:pt x="297" y="472"/>
                    <a:pt x="297" y="472"/>
                  </a:cubicBezTo>
                  <a:cubicBezTo>
                    <a:pt x="297" y="472"/>
                    <a:pt x="297" y="473"/>
                    <a:pt x="297" y="473"/>
                  </a:cubicBezTo>
                  <a:cubicBezTo>
                    <a:pt x="295" y="474"/>
                    <a:pt x="293" y="474"/>
                    <a:pt x="292" y="475"/>
                  </a:cubicBezTo>
                  <a:cubicBezTo>
                    <a:pt x="289" y="477"/>
                    <a:pt x="288" y="481"/>
                    <a:pt x="284" y="481"/>
                  </a:cubicBezTo>
                  <a:cubicBezTo>
                    <a:pt x="285" y="484"/>
                    <a:pt x="282" y="484"/>
                    <a:pt x="283" y="487"/>
                  </a:cubicBezTo>
                  <a:cubicBezTo>
                    <a:pt x="281" y="488"/>
                    <a:pt x="281" y="487"/>
                    <a:pt x="279" y="487"/>
                  </a:cubicBezTo>
                  <a:cubicBezTo>
                    <a:pt x="280" y="488"/>
                    <a:pt x="277" y="490"/>
                    <a:pt x="278" y="491"/>
                  </a:cubicBezTo>
                  <a:cubicBezTo>
                    <a:pt x="280" y="493"/>
                    <a:pt x="277" y="491"/>
                    <a:pt x="277" y="494"/>
                  </a:cubicBezTo>
                  <a:cubicBezTo>
                    <a:pt x="277" y="496"/>
                    <a:pt x="275" y="494"/>
                    <a:pt x="274" y="495"/>
                  </a:cubicBezTo>
                  <a:cubicBezTo>
                    <a:pt x="274" y="496"/>
                    <a:pt x="274" y="497"/>
                    <a:pt x="274" y="498"/>
                  </a:cubicBezTo>
                  <a:cubicBezTo>
                    <a:pt x="274" y="499"/>
                    <a:pt x="272" y="508"/>
                    <a:pt x="272" y="511"/>
                  </a:cubicBezTo>
                  <a:cubicBezTo>
                    <a:pt x="272" y="513"/>
                    <a:pt x="273" y="513"/>
                    <a:pt x="274" y="515"/>
                  </a:cubicBezTo>
                  <a:cubicBezTo>
                    <a:pt x="275" y="519"/>
                    <a:pt x="274" y="520"/>
                    <a:pt x="274" y="522"/>
                  </a:cubicBezTo>
                  <a:cubicBezTo>
                    <a:pt x="274" y="523"/>
                    <a:pt x="275" y="527"/>
                    <a:pt x="277" y="527"/>
                  </a:cubicBezTo>
                  <a:cubicBezTo>
                    <a:pt x="280" y="527"/>
                    <a:pt x="273" y="532"/>
                    <a:pt x="279" y="533"/>
                  </a:cubicBezTo>
                  <a:cubicBezTo>
                    <a:pt x="278" y="539"/>
                    <a:pt x="280" y="543"/>
                    <a:pt x="279" y="548"/>
                  </a:cubicBezTo>
                  <a:cubicBezTo>
                    <a:pt x="278" y="551"/>
                    <a:pt x="275" y="554"/>
                    <a:pt x="275" y="558"/>
                  </a:cubicBezTo>
                  <a:cubicBezTo>
                    <a:pt x="273" y="558"/>
                    <a:pt x="269" y="561"/>
                    <a:pt x="267" y="562"/>
                  </a:cubicBezTo>
                  <a:cubicBezTo>
                    <a:pt x="267" y="563"/>
                    <a:pt x="266" y="563"/>
                    <a:pt x="267" y="564"/>
                  </a:cubicBezTo>
                  <a:cubicBezTo>
                    <a:pt x="267" y="565"/>
                    <a:pt x="265" y="564"/>
                    <a:pt x="264" y="565"/>
                  </a:cubicBezTo>
                  <a:cubicBezTo>
                    <a:pt x="263" y="565"/>
                    <a:pt x="263" y="567"/>
                    <a:pt x="263" y="567"/>
                  </a:cubicBezTo>
                  <a:cubicBezTo>
                    <a:pt x="262" y="567"/>
                    <a:pt x="260" y="565"/>
                    <a:pt x="260" y="567"/>
                  </a:cubicBezTo>
                  <a:cubicBezTo>
                    <a:pt x="260" y="568"/>
                    <a:pt x="259" y="568"/>
                    <a:pt x="258" y="568"/>
                  </a:cubicBezTo>
                  <a:cubicBezTo>
                    <a:pt x="256" y="569"/>
                    <a:pt x="256" y="572"/>
                    <a:pt x="253" y="572"/>
                  </a:cubicBezTo>
                  <a:cubicBezTo>
                    <a:pt x="252" y="578"/>
                    <a:pt x="253" y="588"/>
                    <a:pt x="254" y="598"/>
                  </a:cubicBezTo>
                  <a:cubicBezTo>
                    <a:pt x="253" y="598"/>
                    <a:pt x="252" y="599"/>
                    <a:pt x="252" y="598"/>
                  </a:cubicBezTo>
                  <a:cubicBezTo>
                    <a:pt x="251" y="597"/>
                    <a:pt x="251" y="600"/>
                    <a:pt x="251" y="600"/>
                  </a:cubicBezTo>
                  <a:cubicBezTo>
                    <a:pt x="249" y="601"/>
                    <a:pt x="247" y="599"/>
                    <a:pt x="247" y="601"/>
                  </a:cubicBezTo>
                  <a:cubicBezTo>
                    <a:pt x="247" y="603"/>
                    <a:pt x="243" y="603"/>
                    <a:pt x="241" y="605"/>
                  </a:cubicBezTo>
                  <a:cubicBezTo>
                    <a:pt x="241" y="607"/>
                    <a:pt x="241" y="609"/>
                    <a:pt x="241" y="612"/>
                  </a:cubicBezTo>
                  <a:cubicBezTo>
                    <a:pt x="239" y="612"/>
                    <a:pt x="240" y="616"/>
                    <a:pt x="239" y="618"/>
                  </a:cubicBezTo>
                  <a:cubicBezTo>
                    <a:pt x="239" y="618"/>
                    <a:pt x="237" y="618"/>
                    <a:pt x="237" y="619"/>
                  </a:cubicBezTo>
                  <a:cubicBezTo>
                    <a:pt x="236" y="621"/>
                    <a:pt x="236" y="623"/>
                    <a:pt x="234" y="625"/>
                  </a:cubicBezTo>
                  <a:cubicBezTo>
                    <a:pt x="234" y="625"/>
                    <a:pt x="235" y="627"/>
                    <a:pt x="234" y="627"/>
                  </a:cubicBezTo>
                  <a:cubicBezTo>
                    <a:pt x="234" y="627"/>
                    <a:pt x="232" y="627"/>
                    <a:pt x="232" y="627"/>
                  </a:cubicBezTo>
                  <a:cubicBezTo>
                    <a:pt x="231" y="628"/>
                    <a:pt x="232" y="630"/>
                    <a:pt x="232" y="631"/>
                  </a:cubicBezTo>
                  <a:cubicBezTo>
                    <a:pt x="232" y="631"/>
                    <a:pt x="230" y="630"/>
                    <a:pt x="230" y="631"/>
                  </a:cubicBezTo>
                  <a:cubicBezTo>
                    <a:pt x="229" y="631"/>
                    <a:pt x="230" y="633"/>
                    <a:pt x="230" y="633"/>
                  </a:cubicBezTo>
                  <a:cubicBezTo>
                    <a:pt x="229" y="633"/>
                    <a:pt x="228" y="633"/>
                    <a:pt x="227" y="633"/>
                  </a:cubicBezTo>
                  <a:cubicBezTo>
                    <a:pt x="227" y="634"/>
                    <a:pt x="225" y="636"/>
                    <a:pt x="225" y="637"/>
                  </a:cubicBezTo>
                  <a:cubicBezTo>
                    <a:pt x="225" y="638"/>
                    <a:pt x="223" y="637"/>
                    <a:pt x="222" y="638"/>
                  </a:cubicBezTo>
                  <a:cubicBezTo>
                    <a:pt x="222" y="638"/>
                    <a:pt x="223" y="640"/>
                    <a:pt x="222" y="640"/>
                  </a:cubicBezTo>
                  <a:cubicBezTo>
                    <a:pt x="222" y="640"/>
                    <a:pt x="221" y="640"/>
                    <a:pt x="220" y="640"/>
                  </a:cubicBezTo>
                  <a:cubicBezTo>
                    <a:pt x="219" y="641"/>
                    <a:pt x="219" y="642"/>
                    <a:pt x="218" y="642"/>
                  </a:cubicBezTo>
                  <a:cubicBezTo>
                    <a:pt x="217" y="643"/>
                    <a:pt x="216" y="645"/>
                    <a:pt x="215" y="645"/>
                  </a:cubicBezTo>
                  <a:cubicBezTo>
                    <a:pt x="215" y="645"/>
                    <a:pt x="212" y="646"/>
                    <a:pt x="212" y="646"/>
                  </a:cubicBezTo>
                  <a:cubicBezTo>
                    <a:pt x="211" y="645"/>
                    <a:pt x="211" y="645"/>
                    <a:pt x="210" y="646"/>
                  </a:cubicBezTo>
                  <a:cubicBezTo>
                    <a:pt x="208" y="647"/>
                    <a:pt x="207" y="647"/>
                    <a:pt x="205" y="647"/>
                  </a:cubicBezTo>
                  <a:cubicBezTo>
                    <a:pt x="204" y="647"/>
                    <a:pt x="196" y="650"/>
                    <a:pt x="194" y="647"/>
                  </a:cubicBezTo>
                  <a:cubicBezTo>
                    <a:pt x="193" y="647"/>
                    <a:pt x="194" y="649"/>
                    <a:pt x="194" y="648"/>
                  </a:cubicBezTo>
                  <a:cubicBezTo>
                    <a:pt x="192" y="651"/>
                    <a:pt x="190" y="649"/>
                    <a:pt x="186" y="649"/>
                  </a:cubicBezTo>
                  <a:cubicBezTo>
                    <a:pt x="185" y="650"/>
                    <a:pt x="185" y="651"/>
                    <a:pt x="186" y="651"/>
                  </a:cubicBezTo>
                  <a:cubicBezTo>
                    <a:pt x="185" y="652"/>
                    <a:pt x="179" y="649"/>
                    <a:pt x="175" y="649"/>
                  </a:cubicBezTo>
                  <a:cubicBezTo>
                    <a:pt x="175" y="644"/>
                    <a:pt x="170" y="641"/>
                    <a:pt x="173" y="635"/>
                  </a:cubicBezTo>
                  <a:cubicBezTo>
                    <a:pt x="170" y="633"/>
                    <a:pt x="168" y="631"/>
                    <a:pt x="168" y="626"/>
                  </a:cubicBezTo>
                  <a:cubicBezTo>
                    <a:pt x="165" y="630"/>
                    <a:pt x="168" y="628"/>
                    <a:pt x="166" y="622"/>
                  </a:cubicBezTo>
                  <a:cubicBezTo>
                    <a:pt x="164" y="617"/>
                    <a:pt x="157" y="613"/>
                    <a:pt x="159" y="606"/>
                  </a:cubicBezTo>
                  <a:cubicBezTo>
                    <a:pt x="158" y="605"/>
                    <a:pt x="158" y="608"/>
                    <a:pt x="158" y="608"/>
                  </a:cubicBezTo>
                  <a:cubicBezTo>
                    <a:pt x="155" y="608"/>
                    <a:pt x="158" y="600"/>
                    <a:pt x="155" y="604"/>
                  </a:cubicBezTo>
                  <a:cubicBezTo>
                    <a:pt x="153" y="602"/>
                    <a:pt x="154" y="598"/>
                    <a:pt x="154" y="595"/>
                  </a:cubicBezTo>
                  <a:cubicBezTo>
                    <a:pt x="155" y="592"/>
                    <a:pt x="155" y="589"/>
                    <a:pt x="153" y="585"/>
                  </a:cubicBezTo>
                  <a:cubicBezTo>
                    <a:pt x="154" y="583"/>
                    <a:pt x="150" y="584"/>
                    <a:pt x="150" y="584"/>
                  </a:cubicBezTo>
                  <a:cubicBezTo>
                    <a:pt x="149" y="583"/>
                    <a:pt x="153" y="580"/>
                    <a:pt x="147" y="581"/>
                  </a:cubicBezTo>
                  <a:cubicBezTo>
                    <a:pt x="147" y="581"/>
                    <a:pt x="148" y="578"/>
                    <a:pt x="147" y="578"/>
                  </a:cubicBezTo>
                  <a:cubicBezTo>
                    <a:pt x="147" y="577"/>
                    <a:pt x="145" y="578"/>
                    <a:pt x="145" y="578"/>
                  </a:cubicBezTo>
                  <a:cubicBezTo>
                    <a:pt x="145" y="577"/>
                    <a:pt x="148" y="573"/>
                    <a:pt x="144" y="574"/>
                  </a:cubicBezTo>
                  <a:cubicBezTo>
                    <a:pt x="143" y="572"/>
                    <a:pt x="145" y="572"/>
                    <a:pt x="145" y="569"/>
                  </a:cubicBezTo>
                  <a:cubicBezTo>
                    <a:pt x="143" y="569"/>
                    <a:pt x="145" y="564"/>
                    <a:pt x="141" y="565"/>
                  </a:cubicBezTo>
                  <a:cubicBezTo>
                    <a:pt x="141" y="554"/>
                    <a:pt x="142" y="550"/>
                    <a:pt x="147" y="543"/>
                  </a:cubicBezTo>
                  <a:cubicBezTo>
                    <a:pt x="147" y="542"/>
                    <a:pt x="149" y="537"/>
                    <a:pt x="146" y="538"/>
                  </a:cubicBezTo>
                  <a:cubicBezTo>
                    <a:pt x="146" y="536"/>
                    <a:pt x="149" y="537"/>
                    <a:pt x="150" y="536"/>
                  </a:cubicBezTo>
                  <a:cubicBezTo>
                    <a:pt x="150" y="536"/>
                    <a:pt x="149" y="534"/>
                    <a:pt x="151" y="534"/>
                  </a:cubicBezTo>
                  <a:cubicBezTo>
                    <a:pt x="150" y="532"/>
                    <a:pt x="150" y="521"/>
                    <a:pt x="148" y="525"/>
                  </a:cubicBezTo>
                  <a:cubicBezTo>
                    <a:pt x="146" y="522"/>
                    <a:pt x="147" y="520"/>
                    <a:pt x="147" y="518"/>
                  </a:cubicBezTo>
                  <a:cubicBezTo>
                    <a:pt x="147" y="515"/>
                    <a:pt x="148" y="512"/>
                    <a:pt x="147" y="509"/>
                  </a:cubicBezTo>
                  <a:cubicBezTo>
                    <a:pt x="147" y="508"/>
                    <a:pt x="145" y="509"/>
                    <a:pt x="145" y="508"/>
                  </a:cubicBezTo>
                  <a:cubicBezTo>
                    <a:pt x="145" y="508"/>
                    <a:pt x="146" y="507"/>
                    <a:pt x="146" y="506"/>
                  </a:cubicBezTo>
                  <a:cubicBezTo>
                    <a:pt x="146" y="506"/>
                    <a:pt x="145" y="505"/>
                    <a:pt x="145" y="505"/>
                  </a:cubicBezTo>
                  <a:cubicBezTo>
                    <a:pt x="145" y="502"/>
                    <a:pt x="144" y="502"/>
                    <a:pt x="142" y="501"/>
                  </a:cubicBezTo>
                  <a:cubicBezTo>
                    <a:pt x="142" y="501"/>
                    <a:pt x="143" y="499"/>
                    <a:pt x="142" y="499"/>
                  </a:cubicBezTo>
                  <a:cubicBezTo>
                    <a:pt x="142" y="499"/>
                    <a:pt x="139" y="499"/>
                    <a:pt x="140" y="498"/>
                  </a:cubicBezTo>
                  <a:cubicBezTo>
                    <a:pt x="140" y="498"/>
                    <a:pt x="141" y="498"/>
                    <a:pt x="141" y="498"/>
                  </a:cubicBezTo>
                  <a:cubicBezTo>
                    <a:pt x="140" y="495"/>
                    <a:pt x="138" y="495"/>
                    <a:pt x="135" y="493"/>
                  </a:cubicBezTo>
                  <a:cubicBezTo>
                    <a:pt x="135" y="492"/>
                    <a:pt x="136" y="492"/>
                    <a:pt x="134" y="492"/>
                  </a:cubicBezTo>
                  <a:cubicBezTo>
                    <a:pt x="133" y="492"/>
                    <a:pt x="133" y="488"/>
                    <a:pt x="131" y="489"/>
                  </a:cubicBezTo>
                  <a:cubicBezTo>
                    <a:pt x="128" y="479"/>
                    <a:pt x="131" y="471"/>
                    <a:pt x="131" y="460"/>
                  </a:cubicBezTo>
                  <a:cubicBezTo>
                    <a:pt x="130" y="458"/>
                    <a:pt x="127" y="462"/>
                    <a:pt x="128" y="456"/>
                  </a:cubicBezTo>
                  <a:cubicBezTo>
                    <a:pt x="121" y="457"/>
                    <a:pt x="116" y="456"/>
                    <a:pt x="112" y="454"/>
                  </a:cubicBezTo>
                  <a:cubicBezTo>
                    <a:pt x="113" y="448"/>
                    <a:pt x="108" y="454"/>
                    <a:pt x="109" y="448"/>
                  </a:cubicBezTo>
                  <a:cubicBezTo>
                    <a:pt x="104" y="447"/>
                    <a:pt x="103" y="445"/>
                    <a:pt x="97" y="447"/>
                  </a:cubicBezTo>
                  <a:cubicBezTo>
                    <a:pt x="95" y="447"/>
                    <a:pt x="94" y="448"/>
                    <a:pt x="92" y="448"/>
                  </a:cubicBezTo>
                  <a:cubicBezTo>
                    <a:pt x="91" y="448"/>
                    <a:pt x="88" y="450"/>
                    <a:pt x="85" y="449"/>
                  </a:cubicBezTo>
                  <a:cubicBezTo>
                    <a:pt x="87" y="452"/>
                    <a:pt x="88" y="450"/>
                    <a:pt x="82" y="452"/>
                  </a:cubicBezTo>
                  <a:cubicBezTo>
                    <a:pt x="78" y="452"/>
                    <a:pt x="76" y="454"/>
                    <a:pt x="69" y="454"/>
                  </a:cubicBezTo>
                  <a:cubicBezTo>
                    <a:pt x="68" y="454"/>
                    <a:pt x="67" y="453"/>
                    <a:pt x="66" y="453"/>
                  </a:cubicBezTo>
                  <a:cubicBezTo>
                    <a:pt x="58" y="452"/>
                    <a:pt x="50" y="457"/>
                    <a:pt x="44" y="455"/>
                  </a:cubicBezTo>
                  <a:cubicBezTo>
                    <a:pt x="44" y="451"/>
                    <a:pt x="39" y="452"/>
                    <a:pt x="38" y="452"/>
                  </a:cubicBezTo>
                  <a:cubicBezTo>
                    <a:pt x="37" y="451"/>
                    <a:pt x="38" y="450"/>
                    <a:pt x="38" y="449"/>
                  </a:cubicBezTo>
                  <a:cubicBezTo>
                    <a:pt x="37" y="449"/>
                    <a:pt x="35" y="450"/>
                    <a:pt x="34" y="449"/>
                  </a:cubicBezTo>
                  <a:cubicBezTo>
                    <a:pt x="34" y="449"/>
                    <a:pt x="35" y="447"/>
                    <a:pt x="34" y="447"/>
                  </a:cubicBezTo>
                  <a:cubicBezTo>
                    <a:pt x="33" y="446"/>
                    <a:pt x="32" y="447"/>
                    <a:pt x="32" y="446"/>
                  </a:cubicBezTo>
                  <a:cubicBezTo>
                    <a:pt x="32" y="446"/>
                    <a:pt x="30" y="444"/>
                    <a:pt x="29" y="443"/>
                  </a:cubicBezTo>
                  <a:cubicBezTo>
                    <a:pt x="29" y="443"/>
                    <a:pt x="30" y="442"/>
                    <a:pt x="28" y="442"/>
                  </a:cubicBezTo>
                  <a:cubicBezTo>
                    <a:pt x="27" y="442"/>
                    <a:pt x="27" y="441"/>
                    <a:pt x="27" y="440"/>
                  </a:cubicBezTo>
                  <a:cubicBezTo>
                    <a:pt x="27" y="438"/>
                    <a:pt x="25" y="440"/>
                    <a:pt x="25" y="439"/>
                  </a:cubicBezTo>
                  <a:cubicBezTo>
                    <a:pt x="24" y="438"/>
                    <a:pt x="25" y="437"/>
                    <a:pt x="25" y="436"/>
                  </a:cubicBezTo>
                  <a:cubicBezTo>
                    <a:pt x="24" y="435"/>
                    <a:pt x="22" y="437"/>
                    <a:pt x="22" y="435"/>
                  </a:cubicBezTo>
                  <a:cubicBezTo>
                    <a:pt x="22" y="435"/>
                    <a:pt x="23" y="433"/>
                    <a:pt x="24" y="434"/>
                  </a:cubicBezTo>
                  <a:cubicBezTo>
                    <a:pt x="22" y="430"/>
                    <a:pt x="17" y="431"/>
                    <a:pt x="18" y="427"/>
                  </a:cubicBezTo>
                  <a:cubicBezTo>
                    <a:pt x="12" y="429"/>
                    <a:pt x="15" y="422"/>
                    <a:pt x="9" y="423"/>
                  </a:cubicBezTo>
                  <a:cubicBezTo>
                    <a:pt x="10" y="422"/>
                    <a:pt x="11" y="421"/>
                    <a:pt x="11" y="420"/>
                  </a:cubicBezTo>
                  <a:cubicBezTo>
                    <a:pt x="10" y="418"/>
                    <a:pt x="8" y="419"/>
                    <a:pt x="6" y="419"/>
                  </a:cubicBezTo>
                  <a:cubicBezTo>
                    <a:pt x="7" y="417"/>
                    <a:pt x="4" y="416"/>
                    <a:pt x="4" y="415"/>
                  </a:cubicBezTo>
                  <a:cubicBezTo>
                    <a:pt x="3" y="413"/>
                    <a:pt x="5" y="413"/>
                    <a:pt x="4" y="410"/>
                  </a:cubicBezTo>
                  <a:cubicBezTo>
                    <a:pt x="3" y="410"/>
                    <a:pt x="2" y="411"/>
                    <a:pt x="2" y="409"/>
                  </a:cubicBezTo>
                  <a:cubicBezTo>
                    <a:pt x="2" y="408"/>
                    <a:pt x="1" y="405"/>
                    <a:pt x="0" y="405"/>
                  </a:cubicBezTo>
                  <a:cubicBezTo>
                    <a:pt x="0" y="403"/>
                    <a:pt x="3" y="404"/>
                    <a:pt x="4" y="403"/>
                  </a:cubicBezTo>
                  <a:cubicBezTo>
                    <a:pt x="4" y="403"/>
                    <a:pt x="4" y="399"/>
                    <a:pt x="6" y="400"/>
                  </a:cubicBezTo>
                  <a:cubicBezTo>
                    <a:pt x="6" y="393"/>
                    <a:pt x="6" y="387"/>
                    <a:pt x="6" y="380"/>
                  </a:cubicBezTo>
                  <a:cubicBezTo>
                    <a:pt x="6" y="378"/>
                    <a:pt x="4" y="379"/>
                    <a:pt x="4" y="379"/>
                  </a:cubicBezTo>
                  <a:cubicBezTo>
                    <a:pt x="3" y="378"/>
                    <a:pt x="5" y="377"/>
                    <a:pt x="5" y="376"/>
                  </a:cubicBezTo>
                  <a:cubicBezTo>
                    <a:pt x="5" y="374"/>
                    <a:pt x="3" y="374"/>
                    <a:pt x="4" y="372"/>
                  </a:cubicBezTo>
                  <a:cubicBezTo>
                    <a:pt x="8" y="377"/>
                    <a:pt x="4" y="363"/>
                    <a:pt x="8" y="368"/>
                  </a:cubicBezTo>
                  <a:cubicBezTo>
                    <a:pt x="9" y="367"/>
                    <a:pt x="8" y="363"/>
                    <a:pt x="9" y="361"/>
                  </a:cubicBezTo>
                  <a:cubicBezTo>
                    <a:pt x="10" y="361"/>
                    <a:pt x="12" y="361"/>
                    <a:pt x="12" y="361"/>
                  </a:cubicBezTo>
                  <a:cubicBezTo>
                    <a:pt x="12" y="360"/>
                    <a:pt x="10" y="359"/>
                    <a:pt x="11" y="357"/>
                  </a:cubicBezTo>
                  <a:cubicBezTo>
                    <a:pt x="15" y="356"/>
                    <a:pt x="14" y="350"/>
                    <a:pt x="19" y="349"/>
                  </a:cubicBezTo>
                  <a:cubicBezTo>
                    <a:pt x="19" y="345"/>
                    <a:pt x="23" y="345"/>
                    <a:pt x="22" y="341"/>
                  </a:cubicBezTo>
                  <a:cubicBezTo>
                    <a:pt x="24" y="341"/>
                    <a:pt x="25" y="340"/>
                    <a:pt x="25" y="339"/>
                  </a:cubicBezTo>
                  <a:cubicBezTo>
                    <a:pt x="32" y="338"/>
                    <a:pt x="37" y="336"/>
                    <a:pt x="36" y="327"/>
                  </a:cubicBezTo>
                  <a:cubicBezTo>
                    <a:pt x="41" y="328"/>
                    <a:pt x="37" y="320"/>
                    <a:pt x="41" y="321"/>
                  </a:cubicBezTo>
                  <a:cubicBezTo>
                    <a:pt x="41" y="319"/>
                    <a:pt x="41" y="316"/>
                    <a:pt x="41" y="314"/>
                  </a:cubicBezTo>
                  <a:cubicBezTo>
                    <a:pt x="43" y="314"/>
                    <a:pt x="44" y="312"/>
                    <a:pt x="46" y="313"/>
                  </a:cubicBezTo>
                  <a:cubicBezTo>
                    <a:pt x="48" y="310"/>
                    <a:pt x="50" y="309"/>
                    <a:pt x="52" y="306"/>
                  </a:cubicBezTo>
                  <a:cubicBezTo>
                    <a:pt x="52" y="305"/>
                    <a:pt x="53" y="306"/>
                    <a:pt x="53" y="304"/>
                  </a:cubicBezTo>
                  <a:cubicBezTo>
                    <a:pt x="53" y="303"/>
                    <a:pt x="56" y="303"/>
                    <a:pt x="55" y="301"/>
                  </a:cubicBezTo>
                  <a:cubicBezTo>
                    <a:pt x="61" y="302"/>
                    <a:pt x="61" y="298"/>
                    <a:pt x="66" y="299"/>
                  </a:cubicBezTo>
                  <a:cubicBezTo>
                    <a:pt x="64" y="303"/>
                    <a:pt x="71" y="299"/>
                    <a:pt x="69" y="303"/>
                  </a:cubicBezTo>
                  <a:cubicBezTo>
                    <a:pt x="72" y="301"/>
                    <a:pt x="81" y="305"/>
                    <a:pt x="81" y="300"/>
                  </a:cubicBezTo>
                  <a:cubicBezTo>
                    <a:pt x="87" y="299"/>
                    <a:pt x="92" y="298"/>
                    <a:pt x="94" y="294"/>
                  </a:cubicBezTo>
                  <a:cubicBezTo>
                    <a:pt x="96" y="294"/>
                    <a:pt x="98" y="294"/>
                    <a:pt x="98" y="293"/>
                  </a:cubicBezTo>
                  <a:cubicBezTo>
                    <a:pt x="100" y="293"/>
                    <a:pt x="100" y="294"/>
                    <a:pt x="102" y="294"/>
                  </a:cubicBezTo>
                  <a:cubicBezTo>
                    <a:pt x="105" y="294"/>
                    <a:pt x="107" y="293"/>
                    <a:pt x="109" y="293"/>
                  </a:cubicBezTo>
                  <a:cubicBezTo>
                    <a:pt x="109" y="293"/>
                    <a:pt x="110" y="294"/>
                    <a:pt x="111" y="294"/>
                  </a:cubicBezTo>
                  <a:cubicBezTo>
                    <a:pt x="113" y="294"/>
                    <a:pt x="118" y="296"/>
                    <a:pt x="124" y="295"/>
                  </a:cubicBezTo>
                  <a:cubicBezTo>
                    <a:pt x="126" y="295"/>
                    <a:pt x="129" y="291"/>
                    <a:pt x="132" y="294"/>
                  </a:cubicBezTo>
                  <a:cubicBezTo>
                    <a:pt x="134" y="296"/>
                    <a:pt x="133" y="294"/>
                    <a:pt x="137" y="294"/>
                  </a:cubicBezTo>
                  <a:cubicBezTo>
                    <a:pt x="137" y="295"/>
                    <a:pt x="138" y="295"/>
                    <a:pt x="138" y="296"/>
                  </a:cubicBezTo>
                  <a:cubicBezTo>
                    <a:pt x="138" y="297"/>
                    <a:pt x="135" y="297"/>
                    <a:pt x="135" y="297"/>
                  </a:cubicBezTo>
                  <a:cubicBezTo>
                    <a:pt x="135" y="299"/>
                    <a:pt x="136" y="298"/>
                    <a:pt x="137" y="299"/>
                  </a:cubicBezTo>
                  <a:cubicBezTo>
                    <a:pt x="137" y="300"/>
                    <a:pt x="135" y="300"/>
                    <a:pt x="135" y="300"/>
                  </a:cubicBezTo>
                  <a:cubicBezTo>
                    <a:pt x="136" y="301"/>
                    <a:pt x="137" y="301"/>
                    <a:pt x="137" y="302"/>
                  </a:cubicBezTo>
                  <a:cubicBezTo>
                    <a:pt x="136" y="305"/>
                    <a:pt x="135" y="307"/>
                    <a:pt x="138" y="312"/>
                  </a:cubicBezTo>
                  <a:cubicBezTo>
                    <a:pt x="138" y="314"/>
                    <a:pt x="140" y="310"/>
                    <a:pt x="141" y="313"/>
                  </a:cubicBezTo>
                  <a:cubicBezTo>
                    <a:pt x="141" y="314"/>
                    <a:pt x="143" y="313"/>
                    <a:pt x="144" y="314"/>
                  </a:cubicBezTo>
                  <a:cubicBezTo>
                    <a:pt x="144" y="314"/>
                    <a:pt x="143" y="316"/>
                    <a:pt x="144" y="316"/>
                  </a:cubicBezTo>
                  <a:cubicBezTo>
                    <a:pt x="145" y="317"/>
                    <a:pt x="147" y="315"/>
                    <a:pt x="147" y="317"/>
                  </a:cubicBezTo>
                  <a:cubicBezTo>
                    <a:pt x="151" y="316"/>
                    <a:pt x="154" y="321"/>
                    <a:pt x="155" y="317"/>
                  </a:cubicBezTo>
                  <a:cubicBezTo>
                    <a:pt x="157" y="317"/>
                    <a:pt x="156" y="319"/>
                    <a:pt x="157" y="320"/>
                  </a:cubicBezTo>
                  <a:cubicBezTo>
                    <a:pt x="158" y="321"/>
                    <a:pt x="160" y="320"/>
                    <a:pt x="162" y="321"/>
                  </a:cubicBezTo>
                  <a:cubicBezTo>
                    <a:pt x="163" y="321"/>
                    <a:pt x="163" y="323"/>
                    <a:pt x="164" y="323"/>
                  </a:cubicBezTo>
                  <a:cubicBezTo>
                    <a:pt x="164" y="324"/>
                    <a:pt x="166" y="323"/>
                    <a:pt x="166" y="323"/>
                  </a:cubicBezTo>
                  <a:cubicBezTo>
                    <a:pt x="167" y="325"/>
                    <a:pt x="168" y="324"/>
                    <a:pt x="170" y="325"/>
                  </a:cubicBezTo>
                  <a:cubicBezTo>
                    <a:pt x="170" y="325"/>
                    <a:pt x="170" y="327"/>
                    <a:pt x="171" y="327"/>
                  </a:cubicBezTo>
                  <a:cubicBezTo>
                    <a:pt x="171" y="327"/>
                    <a:pt x="173" y="326"/>
                    <a:pt x="174" y="326"/>
                  </a:cubicBezTo>
                  <a:cubicBezTo>
                    <a:pt x="174" y="326"/>
                    <a:pt x="175" y="327"/>
                    <a:pt x="175" y="327"/>
                  </a:cubicBezTo>
                  <a:cubicBezTo>
                    <a:pt x="176" y="327"/>
                    <a:pt x="177" y="327"/>
                    <a:pt x="178" y="327"/>
                  </a:cubicBezTo>
                  <a:cubicBezTo>
                    <a:pt x="178" y="326"/>
                    <a:pt x="180" y="325"/>
                    <a:pt x="180" y="325"/>
                  </a:cubicBezTo>
                  <a:cubicBezTo>
                    <a:pt x="180" y="325"/>
                    <a:pt x="182" y="324"/>
                    <a:pt x="181" y="323"/>
                  </a:cubicBezTo>
                  <a:cubicBezTo>
                    <a:pt x="178" y="321"/>
                    <a:pt x="185" y="322"/>
                    <a:pt x="185" y="317"/>
                  </a:cubicBezTo>
                  <a:cubicBezTo>
                    <a:pt x="188" y="318"/>
                    <a:pt x="188" y="315"/>
                    <a:pt x="192" y="316"/>
                  </a:cubicBezTo>
                  <a:cubicBezTo>
                    <a:pt x="193" y="316"/>
                    <a:pt x="193" y="317"/>
                    <a:pt x="193" y="317"/>
                  </a:cubicBezTo>
                  <a:cubicBezTo>
                    <a:pt x="194" y="318"/>
                    <a:pt x="196" y="317"/>
                    <a:pt x="198" y="317"/>
                  </a:cubicBezTo>
                  <a:cubicBezTo>
                    <a:pt x="198" y="318"/>
                    <a:pt x="200" y="320"/>
                    <a:pt x="200" y="320"/>
                  </a:cubicBezTo>
                  <a:cubicBezTo>
                    <a:pt x="201" y="320"/>
                    <a:pt x="202" y="318"/>
                    <a:pt x="204" y="319"/>
                  </a:cubicBezTo>
                  <a:cubicBezTo>
                    <a:pt x="204" y="319"/>
                    <a:pt x="204" y="321"/>
                    <a:pt x="204" y="321"/>
                  </a:cubicBezTo>
                  <a:cubicBezTo>
                    <a:pt x="205" y="321"/>
                    <a:pt x="206" y="319"/>
                    <a:pt x="208" y="320"/>
                  </a:cubicBezTo>
                  <a:cubicBezTo>
                    <a:pt x="209" y="321"/>
                    <a:pt x="206" y="321"/>
                    <a:pt x="206" y="321"/>
                  </a:cubicBezTo>
                  <a:cubicBezTo>
                    <a:pt x="207" y="323"/>
                    <a:pt x="214" y="323"/>
                    <a:pt x="218" y="323"/>
                  </a:cubicBezTo>
                  <a:cubicBezTo>
                    <a:pt x="217" y="328"/>
                    <a:pt x="227" y="326"/>
                    <a:pt x="230" y="323"/>
                  </a:cubicBezTo>
                  <a:cubicBezTo>
                    <a:pt x="230" y="324"/>
                    <a:pt x="235" y="322"/>
                    <a:pt x="237" y="323"/>
                  </a:cubicBezTo>
                  <a:cubicBezTo>
                    <a:pt x="238" y="325"/>
                    <a:pt x="237" y="323"/>
                    <a:pt x="239" y="323"/>
                  </a:cubicBezTo>
                  <a:cubicBezTo>
                    <a:pt x="241" y="324"/>
                    <a:pt x="243" y="325"/>
                    <a:pt x="245" y="325"/>
                  </a:cubicBezTo>
                  <a:cubicBezTo>
                    <a:pt x="247" y="324"/>
                    <a:pt x="248" y="322"/>
                    <a:pt x="251" y="322"/>
                  </a:cubicBezTo>
                  <a:cubicBezTo>
                    <a:pt x="252" y="320"/>
                    <a:pt x="251" y="316"/>
                    <a:pt x="254" y="315"/>
                  </a:cubicBezTo>
                  <a:cubicBezTo>
                    <a:pt x="254" y="313"/>
                    <a:pt x="253" y="313"/>
                    <a:pt x="253" y="310"/>
                  </a:cubicBezTo>
                  <a:cubicBezTo>
                    <a:pt x="257" y="311"/>
                    <a:pt x="257" y="303"/>
                    <a:pt x="260" y="307"/>
                  </a:cubicBezTo>
                  <a:cubicBezTo>
                    <a:pt x="261" y="302"/>
                    <a:pt x="259" y="301"/>
                    <a:pt x="255" y="301"/>
                  </a:cubicBezTo>
                  <a:cubicBezTo>
                    <a:pt x="256" y="300"/>
                    <a:pt x="257" y="298"/>
                    <a:pt x="257" y="296"/>
                  </a:cubicBezTo>
                  <a:cubicBezTo>
                    <a:pt x="255" y="293"/>
                    <a:pt x="249" y="295"/>
                    <a:pt x="247" y="292"/>
                  </a:cubicBezTo>
                  <a:cubicBezTo>
                    <a:pt x="245" y="293"/>
                    <a:pt x="241" y="293"/>
                    <a:pt x="240" y="295"/>
                  </a:cubicBezTo>
                  <a:cubicBezTo>
                    <a:pt x="239" y="295"/>
                    <a:pt x="240" y="293"/>
                    <a:pt x="239" y="293"/>
                  </a:cubicBezTo>
                  <a:cubicBezTo>
                    <a:pt x="237" y="292"/>
                    <a:pt x="233" y="294"/>
                    <a:pt x="231" y="293"/>
                  </a:cubicBezTo>
                  <a:cubicBezTo>
                    <a:pt x="230" y="293"/>
                    <a:pt x="230" y="295"/>
                    <a:pt x="227" y="295"/>
                  </a:cubicBezTo>
                  <a:cubicBezTo>
                    <a:pt x="224" y="295"/>
                    <a:pt x="225" y="291"/>
                    <a:pt x="219" y="292"/>
                  </a:cubicBezTo>
                  <a:cubicBezTo>
                    <a:pt x="219" y="289"/>
                    <a:pt x="218" y="289"/>
                    <a:pt x="218" y="287"/>
                  </a:cubicBezTo>
                  <a:cubicBezTo>
                    <a:pt x="216" y="287"/>
                    <a:pt x="216" y="287"/>
                    <a:pt x="215" y="286"/>
                  </a:cubicBezTo>
                  <a:cubicBezTo>
                    <a:pt x="215" y="284"/>
                    <a:pt x="213" y="283"/>
                    <a:pt x="211" y="283"/>
                  </a:cubicBezTo>
                  <a:cubicBezTo>
                    <a:pt x="213" y="280"/>
                    <a:pt x="212" y="273"/>
                    <a:pt x="211" y="270"/>
                  </a:cubicBezTo>
                  <a:cubicBezTo>
                    <a:pt x="208" y="272"/>
                    <a:pt x="204" y="268"/>
                    <a:pt x="204" y="274"/>
                  </a:cubicBezTo>
                  <a:cubicBezTo>
                    <a:pt x="200" y="272"/>
                    <a:pt x="200" y="275"/>
                    <a:pt x="197" y="273"/>
                  </a:cubicBezTo>
                  <a:cubicBezTo>
                    <a:pt x="197" y="274"/>
                    <a:pt x="196" y="275"/>
                    <a:pt x="195" y="275"/>
                  </a:cubicBezTo>
                  <a:cubicBezTo>
                    <a:pt x="196" y="276"/>
                    <a:pt x="197" y="276"/>
                    <a:pt x="198" y="277"/>
                  </a:cubicBezTo>
                  <a:cubicBezTo>
                    <a:pt x="199" y="278"/>
                    <a:pt x="198" y="280"/>
                    <a:pt x="200" y="280"/>
                  </a:cubicBezTo>
                  <a:cubicBezTo>
                    <a:pt x="199" y="284"/>
                    <a:pt x="199" y="282"/>
                    <a:pt x="201" y="284"/>
                  </a:cubicBezTo>
                  <a:cubicBezTo>
                    <a:pt x="202" y="287"/>
                    <a:pt x="200" y="286"/>
                    <a:pt x="199" y="287"/>
                  </a:cubicBezTo>
                  <a:cubicBezTo>
                    <a:pt x="199" y="287"/>
                    <a:pt x="197" y="291"/>
                    <a:pt x="197" y="290"/>
                  </a:cubicBezTo>
                  <a:cubicBezTo>
                    <a:pt x="194" y="288"/>
                    <a:pt x="197" y="293"/>
                    <a:pt x="192" y="293"/>
                  </a:cubicBezTo>
                  <a:cubicBezTo>
                    <a:pt x="191" y="292"/>
                    <a:pt x="191" y="291"/>
                    <a:pt x="190" y="290"/>
                  </a:cubicBezTo>
                  <a:cubicBezTo>
                    <a:pt x="189" y="288"/>
                    <a:pt x="190" y="288"/>
                    <a:pt x="192" y="288"/>
                  </a:cubicBezTo>
                  <a:cubicBezTo>
                    <a:pt x="190" y="286"/>
                    <a:pt x="187" y="285"/>
                    <a:pt x="190" y="282"/>
                  </a:cubicBezTo>
                  <a:cubicBezTo>
                    <a:pt x="188" y="282"/>
                    <a:pt x="186" y="283"/>
                    <a:pt x="185" y="282"/>
                  </a:cubicBezTo>
                  <a:cubicBezTo>
                    <a:pt x="184" y="281"/>
                    <a:pt x="187" y="281"/>
                    <a:pt x="187" y="281"/>
                  </a:cubicBezTo>
                  <a:cubicBezTo>
                    <a:pt x="187" y="281"/>
                    <a:pt x="184" y="278"/>
                    <a:pt x="181" y="276"/>
                  </a:cubicBezTo>
                  <a:cubicBezTo>
                    <a:pt x="182" y="271"/>
                    <a:pt x="179" y="269"/>
                    <a:pt x="179" y="264"/>
                  </a:cubicBezTo>
                  <a:cubicBezTo>
                    <a:pt x="179" y="263"/>
                    <a:pt x="176" y="264"/>
                    <a:pt x="175" y="263"/>
                  </a:cubicBezTo>
                  <a:cubicBezTo>
                    <a:pt x="175" y="263"/>
                    <a:pt x="177" y="261"/>
                    <a:pt x="177" y="261"/>
                  </a:cubicBezTo>
                  <a:cubicBezTo>
                    <a:pt x="174" y="259"/>
                    <a:pt x="174" y="261"/>
                    <a:pt x="172" y="260"/>
                  </a:cubicBezTo>
                  <a:cubicBezTo>
                    <a:pt x="172" y="260"/>
                    <a:pt x="173" y="258"/>
                    <a:pt x="173" y="257"/>
                  </a:cubicBezTo>
                  <a:cubicBezTo>
                    <a:pt x="173" y="256"/>
                    <a:pt x="171" y="259"/>
                    <a:pt x="172" y="259"/>
                  </a:cubicBezTo>
                  <a:cubicBezTo>
                    <a:pt x="171" y="259"/>
                    <a:pt x="171" y="257"/>
                    <a:pt x="171" y="256"/>
                  </a:cubicBezTo>
                  <a:cubicBezTo>
                    <a:pt x="166" y="257"/>
                    <a:pt x="166" y="253"/>
                    <a:pt x="161" y="254"/>
                  </a:cubicBezTo>
                  <a:cubicBezTo>
                    <a:pt x="161" y="252"/>
                    <a:pt x="160" y="252"/>
                    <a:pt x="159" y="252"/>
                  </a:cubicBezTo>
                  <a:cubicBezTo>
                    <a:pt x="159" y="251"/>
                    <a:pt x="159" y="250"/>
                    <a:pt x="159" y="249"/>
                  </a:cubicBezTo>
                  <a:cubicBezTo>
                    <a:pt x="159" y="249"/>
                    <a:pt x="157" y="250"/>
                    <a:pt x="157" y="249"/>
                  </a:cubicBezTo>
                  <a:cubicBezTo>
                    <a:pt x="156" y="249"/>
                    <a:pt x="156" y="244"/>
                    <a:pt x="155" y="246"/>
                  </a:cubicBezTo>
                  <a:cubicBezTo>
                    <a:pt x="155" y="247"/>
                    <a:pt x="154" y="246"/>
                    <a:pt x="153" y="244"/>
                  </a:cubicBezTo>
                  <a:cubicBezTo>
                    <a:pt x="153" y="244"/>
                    <a:pt x="152" y="243"/>
                    <a:pt x="152" y="242"/>
                  </a:cubicBezTo>
                  <a:cubicBezTo>
                    <a:pt x="147" y="242"/>
                    <a:pt x="149" y="243"/>
                    <a:pt x="145" y="242"/>
                  </a:cubicBezTo>
                  <a:cubicBezTo>
                    <a:pt x="144" y="242"/>
                    <a:pt x="144" y="244"/>
                    <a:pt x="142" y="244"/>
                  </a:cubicBezTo>
                  <a:cubicBezTo>
                    <a:pt x="141" y="248"/>
                    <a:pt x="145" y="247"/>
                    <a:pt x="145" y="249"/>
                  </a:cubicBezTo>
                  <a:cubicBezTo>
                    <a:pt x="145" y="250"/>
                    <a:pt x="147" y="252"/>
                    <a:pt x="147" y="253"/>
                  </a:cubicBezTo>
                  <a:cubicBezTo>
                    <a:pt x="148" y="253"/>
                    <a:pt x="148" y="254"/>
                    <a:pt x="150" y="254"/>
                  </a:cubicBezTo>
                  <a:cubicBezTo>
                    <a:pt x="148" y="257"/>
                    <a:pt x="152" y="257"/>
                    <a:pt x="153" y="259"/>
                  </a:cubicBezTo>
                  <a:cubicBezTo>
                    <a:pt x="153" y="259"/>
                    <a:pt x="154" y="263"/>
                    <a:pt x="155" y="262"/>
                  </a:cubicBezTo>
                  <a:cubicBezTo>
                    <a:pt x="157" y="260"/>
                    <a:pt x="155" y="262"/>
                    <a:pt x="157" y="263"/>
                  </a:cubicBezTo>
                  <a:cubicBezTo>
                    <a:pt x="158" y="264"/>
                    <a:pt x="161" y="264"/>
                    <a:pt x="161" y="267"/>
                  </a:cubicBezTo>
                  <a:cubicBezTo>
                    <a:pt x="163" y="266"/>
                    <a:pt x="163" y="268"/>
                    <a:pt x="164" y="268"/>
                  </a:cubicBezTo>
                  <a:cubicBezTo>
                    <a:pt x="164" y="268"/>
                    <a:pt x="165" y="267"/>
                    <a:pt x="165" y="267"/>
                  </a:cubicBezTo>
                  <a:cubicBezTo>
                    <a:pt x="166" y="267"/>
                    <a:pt x="167" y="270"/>
                    <a:pt x="167" y="268"/>
                  </a:cubicBezTo>
                  <a:cubicBezTo>
                    <a:pt x="170" y="268"/>
                    <a:pt x="167" y="273"/>
                    <a:pt x="171" y="272"/>
                  </a:cubicBezTo>
                  <a:cubicBezTo>
                    <a:pt x="171" y="274"/>
                    <a:pt x="166" y="272"/>
                    <a:pt x="164" y="273"/>
                  </a:cubicBezTo>
                  <a:cubicBezTo>
                    <a:pt x="164" y="274"/>
                    <a:pt x="165" y="274"/>
                    <a:pt x="166" y="275"/>
                  </a:cubicBezTo>
                  <a:cubicBezTo>
                    <a:pt x="167" y="277"/>
                    <a:pt x="164" y="281"/>
                    <a:pt x="166" y="281"/>
                  </a:cubicBezTo>
                  <a:cubicBezTo>
                    <a:pt x="165" y="283"/>
                    <a:pt x="162" y="283"/>
                    <a:pt x="160" y="283"/>
                  </a:cubicBezTo>
                  <a:cubicBezTo>
                    <a:pt x="162" y="283"/>
                    <a:pt x="160" y="279"/>
                    <a:pt x="162" y="279"/>
                  </a:cubicBezTo>
                  <a:cubicBezTo>
                    <a:pt x="161" y="278"/>
                    <a:pt x="162" y="275"/>
                    <a:pt x="160" y="275"/>
                  </a:cubicBezTo>
                  <a:cubicBezTo>
                    <a:pt x="158" y="275"/>
                    <a:pt x="161" y="273"/>
                    <a:pt x="158" y="272"/>
                  </a:cubicBezTo>
                  <a:cubicBezTo>
                    <a:pt x="156" y="271"/>
                    <a:pt x="154" y="271"/>
                    <a:pt x="154" y="268"/>
                  </a:cubicBezTo>
                  <a:cubicBezTo>
                    <a:pt x="149" y="269"/>
                    <a:pt x="149" y="266"/>
                    <a:pt x="145" y="266"/>
                  </a:cubicBezTo>
                  <a:cubicBezTo>
                    <a:pt x="144" y="263"/>
                    <a:pt x="142" y="261"/>
                    <a:pt x="140" y="259"/>
                  </a:cubicBezTo>
                  <a:cubicBezTo>
                    <a:pt x="140" y="258"/>
                    <a:pt x="139" y="259"/>
                    <a:pt x="139" y="257"/>
                  </a:cubicBezTo>
                  <a:cubicBezTo>
                    <a:pt x="139" y="256"/>
                    <a:pt x="137" y="257"/>
                    <a:pt x="137" y="256"/>
                  </a:cubicBezTo>
                  <a:cubicBezTo>
                    <a:pt x="136" y="256"/>
                    <a:pt x="137" y="254"/>
                    <a:pt x="137" y="254"/>
                  </a:cubicBezTo>
                  <a:cubicBezTo>
                    <a:pt x="135" y="253"/>
                    <a:pt x="133" y="255"/>
                    <a:pt x="132" y="254"/>
                  </a:cubicBezTo>
                  <a:cubicBezTo>
                    <a:pt x="131" y="253"/>
                    <a:pt x="134" y="252"/>
                    <a:pt x="134" y="253"/>
                  </a:cubicBezTo>
                  <a:cubicBezTo>
                    <a:pt x="133" y="250"/>
                    <a:pt x="126" y="250"/>
                    <a:pt x="122" y="252"/>
                  </a:cubicBezTo>
                  <a:cubicBezTo>
                    <a:pt x="122" y="252"/>
                    <a:pt x="125" y="253"/>
                    <a:pt x="125" y="253"/>
                  </a:cubicBezTo>
                  <a:cubicBezTo>
                    <a:pt x="124" y="254"/>
                    <a:pt x="123" y="253"/>
                    <a:pt x="121" y="254"/>
                  </a:cubicBezTo>
                  <a:cubicBezTo>
                    <a:pt x="119" y="255"/>
                    <a:pt x="119" y="259"/>
                    <a:pt x="117" y="259"/>
                  </a:cubicBezTo>
                  <a:cubicBezTo>
                    <a:pt x="112" y="258"/>
                    <a:pt x="111" y="254"/>
                    <a:pt x="105" y="255"/>
                  </a:cubicBezTo>
                  <a:cubicBezTo>
                    <a:pt x="103" y="256"/>
                    <a:pt x="104" y="259"/>
                    <a:pt x="100" y="257"/>
                  </a:cubicBezTo>
                  <a:cubicBezTo>
                    <a:pt x="100" y="260"/>
                    <a:pt x="100" y="263"/>
                    <a:pt x="100" y="266"/>
                  </a:cubicBezTo>
                  <a:cubicBezTo>
                    <a:pt x="96" y="267"/>
                    <a:pt x="89" y="266"/>
                    <a:pt x="91" y="273"/>
                  </a:cubicBezTo>
                  <a:cubicBezTo>
                    <a:pt x="83" y="271"/>
                    <a:pt x="89" y="277"/>
                    <a:pt x="82" y="277"/>
                  </a:cubicBezTo>
                  <a:cubicBezTo>
                    <a:pt x="82" y="279"/>
                    <a:pt x="86" y="282"/>
                    <a:pt x="84" y="282"/>
                  </a:cubicBezTo>
                  <a:cubicBezTo>
                    <a:pt x="83" y="286"/>
                    <a:pt x="81" y="282"/>
                    <a:pt x="79" y="286"/>
                  </a:cubicBezTo>
                  <a:cubicBezTo>
                    <a:pt x="79" y="287"/>
                    <a:pt x="79" y="288"/>
                    <a:pt x="80" y="288"/>
                  </a:cubicBezTo>
                  <a:cubicBezTo>
                    <a:pt x="80" y="291"/>
                    <a:pt x="76" y="289"/>
                    <a:pt x="74" y="289"/>
                  </a:cubicBezTo>
                  <a:cubicBezTo>
                    <a:pt x="73" y="289"/>
                    <a:pt x="73" y="292"/>
                    <a:pt x="72" y="293"/>
                  </a:cubicBezTo>
                  <a:cubicBezTo>
                    <a:pt x="68" y="295"/>
                    <a:pt x="62" y="292"/>
                    <a:pt x="59" y="296"/>
                  </a:cubicBezTo>
                  <a:cubicBezTo>
                    <a:pt x="57" y="295"/>
                    <a:pt x="57" y="293"/>
                    <a:pt x="55" y="292"/>
                  </a:cubicBezTo>
                  <a:cubicBezTo>
                    <a:pt x="50" y="291"/>
                    <a:pt x="44" y="293"/>
                    <a:pt x="42" y="292"/>
                  </a:cubicBezTo>
                  <a:cubicBezTo>
                    <a:pt x="43" y="287"/>
                    <a:pt x="45" y="282"/>
                    <a:pt x="41" y="280"/>
                  </a:cubicBezTo>
                  <a:cubicBezTo>
                    <a:pt x="40" y="278"/>
                    <a:pt x="43" y="277"/>
                    <a:pt x="44" y="275"/>
                  </a:cubicBezTo>
                  <a:cubicBezTo>
                    <a:pt x="44" y="272"/>
                    <a:pt x="42" y="268"/>
                    <a:pt x="45" y="266"/>
                  </a:cubicBezTo>
                  <a:cubicBezTo>
                    <a:pt x="44" y="263"/>
                    <a:pt x="44" y="259"/>
                    <a:pt x="41" y="259"/>
                  </a:cubicBezTo>
                  <a:cubicBezTo>
                    <a:pt x="42" y="257"/>
                    <a:pt x="44" y="257"/>
                    <a:pt x="44" y="255"/>
                  </a:cubicBezTo>
                  <a:cubicBezTo>
                    <a:pt x="47" y="256"/>
                    <a:pt x="54" y="253"/>
                    <a:pt x="53" y="257"/>
                  </a:cubicBezTo>
                  <a:cubicBezTo>
                    <a:pt x="56" y="255"/>
                    <a:pt x="67" y="260"/>
                    <a:pt x="69" y="257"/>
                  </a:cubicBezTo>
                  <a:cubicBezTo>
                    <a:pt x="70" y="256"/>
                    <a:pt x="70" y="257"/>
                    <a:pt x="72" y="257"/>
                  </a:cubicBezTo>
                  <a:cubicBezTo>
                    <a:pt x="71" y="257"/>
                    <a:pt x="72" y="256"/>
                    <a:pt x="73" y="256"/>
                  </a:cubicBezTo>
                  <a:cubicBezTo>
                    <a:pt x="73" y="256"/>
                    <a:pt x="73" y="257"/>
                    <a:pt x="73" y="257"/>
                  </a:cubicBezTo>
                  <a:cubicBezTo>
                    <a:pt x="76" y="256"/>
                    <a:pt x="78" y="255"/>
                    <a:pt x="79" y="252"/>
                  </a:cubicBezTo>
                  <a:cubicBezTo>
                    <a:pt x="79" y="250"/>
                    <a:pt x="82" y="244"/>
                    <a:pt x="79" y="241"/>
                  </a:cubicBezTo>
                  <a:cubicBezTo>
                    <a:pt x="77" y="239"/>
                    <a:pt x="80" y="239"/>
                    <a:pt x="78" y="236"/>
                  </a:cubicBezTo>
                  <a:cubicBezTo>
                    <a:pt x="77" y="235"/>
                    <a:pt x="76" y="235"/>
                    <a:pt x="74" y="235"/>
                  </a:cubicBezTo>
                  <a:cubicBezTo>
                    <a:pt x="75" y="234"/>
                    <a:pt x="75" y="233"/>
                    <a:pt x="75" y="231"/>
                  </a:cubicBezTo>
                  <a:cubicBezTo>
                    <a:pt x="74" y="231"/>
                    <a:pt x="73" y="233"/>
                    <a:pt x="73" y="233"/>
                  </a:cubicBezTo>
                  <a:cubicBezTo>
                    <a:pt x="71" y="232"/>
                    <a:pt x="73" y="231"/>
                    <a:pt x="72" y="230"/>
                  </a:cubicBezTo>
                  <a:cubicBezTo>
                    <a:pt x="71" y="230"/>
                    <a:pt x="67" y="230"/>
                    <a:pt x="66" y="229"/>
                  </a:cubicBezTo>
                  <a:cubicBezTo>
                    <a:pt x="65" y="229"/>
                    <a:pt x="66" y="228"/>
                    <a:pt x="65" y="228"/>
                  </a:cubicBezTo>
                  <a:cubicBezTo>
                    <a:pt x="63" y="228"/>
                    <a:pt x="63" y="228"/>
                    <a:pt x="62" y="227"/>
                  </a:cubicBezTo>
                  <a:cubicBezTo>
                    <a:pt x="61" y="223"/>
                    <a:pt x="65" y="226"/>
                    <a:pt x="65" y="226"/>
                  </a:cubicBezTo>
                  <a:cubicBezTo>
                    <a:pt x="68" y="224"/>
                    <a:pt x="71" y="222"/>
                    <a:pt x="78" y="223"/>
                  </a:cubicBezTo>
                  <a:cubicBezTo>
                    <a:pt x="78" y="221"/>
                    <a:pt x="77" y="221"/>
                    <a:pt x="75" y="221"/>
                  </a:cubicBezTo>
                  <a:cubicBezTo>
                    <a:pt x="76" y="218"/>
                    <a:pt x="80" y="221"/>
                    <a:pt x="82" y="221"/>
                  </a:cubicBezTo>
                  <a:cubicBezTo>
                    <a:pt x="83" y="221"/>
                    <a:pt x="86" y="218"/>
                    <a:pt x="86" y="221"/>
                  </a:cubicBezTo>
                  <a:cubicBezTo>
                    <a:pt x="88" y="219"/>
                    <a:pt x="89" y="215"/>
                    <a:pt x="93" y="215"/>
                  </a:cubicBezTo>
                  <a:cubicBezTo>
                    <a:pt x="91" y="211"/>
                    <a:pt x="96" y="213"/>
                    <a:pt x="95" y="209"/>
                  </a:cubicBezTo>
                  <a:cubicBezTo>
                    <a:pt x="98" y="209"/>
                    <a:pt x="100" y="209"/>
                    <a:pt x="102" y="209"/>
                  </a:cubicBezTo>
                  <a:cubicBezTo>
                    <a:pt x="102" y="208"/>
                    <a:pt x="101" y="208"/>
                    <a:pt x="100" y="208"/>
                  </a:cubicBezTo>
                  <a:cubicBezTo>
                    <a:pt x="101" y="206"/>
                    <a:pt x="104" y="207"/>
                    <a:pt x="102" y="203"/>
                  </a:cubicBezTo>
                  <a:cubicBezTo>
                    <a:pt x="106" y="203"/>
                    <a:pt x="105" y="205"/>
                    <a:pt x="107" y="203"/>
                  </a:cubicBezTo>
                  <a:cubicBezTo>
                    <a:pt x="104" y="197"/>
                    <a:pt x="109" y="200"/>
                    <a:pt x="109" y="194"/>
                  </a:cubicBezTo>
                  <a:cubicBezTo>
                    <a:pt x="111" y="194"/>
                    <a:pt x="113" y="194"/>
                    <a:pt x="114" y="194"/>
                  </a:cubicBezTo>
                  <a:cubicBezTo>
                    <a:pt x="116" y="193"/>
                    <a:pt x="116" y="192"/>
                    <a:pt x="117" y="191"/>
                  </a:cubicBezTo>
                  <a:cubicBezTo>
                    <a:pt x="118" y="191"/>
                    <a:pt x="117" y="193"/>
                    <a:pt x="118" y="193"/>
                  </a:cubicBezTo>
                  <a:cubicBezTo>
                    <a:pt x="119" y="193"/>
                    <a:pt x="119" y="191"/>
                    <a:pt x="119" y="191"/>
                  </a:cubicBezTo>
                  <a:cubicBezTo>
                    <a:pt x="120" y="191"/>
                    <a:pt x="122" y="192"/>
                    <a:pt x="124" y="191"/>
                  </a:cubicBezTo>
                  <a:cubicBezTo>
                    <a:pt x="125" y="191"/>
                    <a:pt x="126" y="188"/>
                    <a:pt x="128" y="189"/>
                  </a:cubicBezTo>
                  <a:cubicBezTo>
                    <a:pt x="128" y="186"/>
                    <a:pt x="124" y="187"/>
                    <a:pt x="125" y="183"/>
                  </a:cubicBezTo>
                  <a:cubicBezTo>
                    <a:pt x="128" y="183"/>
                    <a:pt x="126" y="182"/>
                    <a:pt x="126" y="177"/>
                  </a:cubicBezTo>
                  <a:cubicBezTo>
                    <a:pt x="126" y="174"/>
                    <a:pt x="128" y="172"/>
                    <a:pt x="127" y="169"/>
                  </a:cubicBezTo>
                  <a:cubicBezTo>
                    <a:pt x="129" y="169"/>
                    <a:pt x="130" y="169"/>
                    <a:pt x="132" y="169"/>
                  </a:cubicBezTo>
                  <a:cubicBezTo>
                    <a:pt x="135" y="169"/>
                    <a:pt x="129" y="166"/>
                    <a:pt x="134" y="167"/>
                  </a:cubicBezTo>
                  <a:cubicBezTo>
                    <a:pt x="134" y="168"/>
                    <a:pt x="136" y="168"/>
                    <a:pt x="137" y="168"/>
                  </a:cubicBezTo>
                  <a:cubicBezTo>
                    <a:pt x="135" y="171"/>
                    <a:pt x="135" y="168"/>
                    <a:pt x="135" y="171"/>
                  </a:cubicBezTo>
                  <a:cubicBezTo>
                    <a:pt x="136" y="174"/>
                    <a:pt x="135" y="175"/>
                    <a:pt x="138" y="175"/>
                  </a:cubicBezTo>
                  <a:cubicBezTo>
                    <a:pt x="138" y="177"/>
                    <a:pt x="138" y="178"/>
                    <a:pt x="137" y="179"/>
                  </a:cubicBezTo>
                  <a:cubicBezTo>
                    <a:pt x="136" y="181"/>
                    <a:pt x="142" y="177"/>
                    <a:pt x="144" y="180"/>
                  </a:cubicBezTo>
                  <a:cubicBezTo>
                    <a:pt x="143" y="183"/>
                    <a:pt x="136" y="180"/>
                    <a:pt x="135" y="184"/>
                  </a:cubicBezTo>
                  <a:cubicBezTo>
                    <a:pt x="134" y="187"/>
                    <a:pt x="138" y="187"/>
                    <a:pt x="139" y="188"/>
                  </a:cubicBezTo>
                  <a:cubicBezTo>
                    <a:pt x="140" y="189"/>
                    <a:pt x="140" y="191"/>
                    <a:pt x="142" y="190"/>
                  </a:cubicBezTo>
                  <a:cubicBezTo>
                    <a:pt x="141" y="188"/>
                    <a:pt x="138" y="188"/>
                    <a:pt x="144" y="188"/>
                  </a:cubicBezTo>
                  <a:cubicBezTo>
                    <a:pt x="145" y="188"/>
                    <a:pt x="147" y="188"/>
                    <a:pt x="148" y="188"/>
                  </a:cubicBezTo>
                  <a:cubicBezTo>
                    <a:pt x="150" y="188"/>
                    <a:pt x="151" y="189"/>
                    <a:pt x="153" y="189"/>
                  </a:cubicBezTo>
                  <a:cubicBezTo>
                    <a:pt x="156" y="189"/>
                    <a:pt x="157" y="187"/>
                    <a:pt x="160" y="188"/>
                  </a:cubicBezTo>
                  <a:cubicBezTo>
                    <a:pt x="160" y="188"/>
                    <a:pt x="164" y="190"/>
                    <a:pt x="166" y="188"/>
                  </a:cubicBezTo>
                  <a:cubicBezTo>
                    <a:pt x="166" y="188"/>
                    <a:pt x="166" y="187"/>
                    <a:pt x="166" y="187"/>
                  </a:cubicBezTo>
                  <a:cubicBezTo>
                    <a:pt x="169" y="186"/>
                    <a:pt x="173" y="187"/>
                    <a:pt x="174" y="184"/>
                  </a:cubicBezTo>
                  <a:cubicBezTo>
                    <a:pt x="179" y="189"/>
                    <a:pt x="182" y="180"/>
                    <a:pt x="185" y="183"/>
                  </a:cubicBezTo>
                  <a:cubicBezTo>
                    <a:pt x="185" y="182"/>
                    <a:pt x="185" y="180"/>
                    <a:pt x="185" y="179"/>
                  </a:cubicBezTo>
                  <a:cubicBezTo>
                    <a:pt x="187" y="179"/>
                    <a:pt x="187" y="178"/>
                    <a:pt x="187" y="176"/>
                  </a:cubicBezTo>
                  <a:cubicBezTo>
                    <a:pt x="187" y="176"/>
                    <a:pt x="188" y="173"/>
                    <a:pt x="188" y="173"/>
                  </a:cubicBezTo>
                  <a:cubicBezTo>
                    <a:pt x="190" y="172"/>
                    <a:pt x="188" y="172"/>
                    <a:pt x="188" y="169"/>
                  </a:cubicBezTo>
                  <a:cubicBezTo>
                    <a:pt x="191" y="169"/>
                    <a:pt x="193" y="169"/>
                    <a:pt x="193" y="167"/>
                  </a:cubicBezTo>
                  <a:cubicBezTo>
                    <a:pt x="194" y="167"/>
                    <a:pt x="194" y="168"/>
                    <a:pt x="194" y="169"/>
                  </a:cubicBezTo>
                  <a:cubicBezTo>
                    <a:pt x="195" y="168"/>
                    <a:pt x="197" y="168"/>
                    <a:pt x="199" y="168"/>
                  </a:cubicBezTo>
                  <a:cubicBezTo>
                    <a:pt x="200" y="168"/>
                    <a:pt x="200" y="166"/>
                    <a:pt x="201" y="166"/>
                  </a:cubicBezTo>
                  <a:cubicBezTo>
                    <a:pt x="202" y="163"/>
                    <a:pt x="201" y="161"/>
                    <a:pt x="199" y="161"/>
                  </a:cubicBezTo>
                  <a:cubicBezTo>
                    <a:pt x="200" y="160"/>
                    <a:pt x="200" y="158"/>
                    <a:pt x="200" y="156"/>
                  </a:cubicBezTo>
                  <a:cubicBezTo>
                    <a:pt x="203" y="157"/>
                    <a:pt x="204" y="156"/>
                    <a:pt x="204" y="154"/>
                  </a:cubicBezTo>
                  <a:cubicBezTo>
                    <a:pt x="207" y="157"/>
                    <a:pt x="207" y="152"/>
                    <a:pt x="212" y="154"/>
                  </a:cubicBezTo>
                  <a:cubicBezTo>
                    <a:pt x="212" y="154"/>
                    <a:pt x="213" y="155"/>
                    <a:pt x="213" y="155"/>
                  </a:cubicBezTo>
                  <a:cubicBezTo>
                    <a:pt x="214" y="155"/>
                    <a:pt x="214" y="154"/>
                    <a:pt x="215" y="154"/>
                  </a:cubicBezTo>
                  <a:cubicBezTo>
                    <a:pt x="216" y="154"/>
                    <a:pt x="218" y="155"/>
                    <a:pt x="218" y="155"/>
                  </a:cubicBezTo>
                  <a:cubicBezTo>
                    <a:pt x="219" y="155"/>
                    <a:pt x="218" y="153"/>
                    <a:pt x="219" y="153"/>
                  </a:cubicBezTo>
                  <a:cubicBezTo>
                    <a:pt x="220" y="152"/>
                    <a:pt x="221" y="153"/>
                    <a:pt x="221" y="153"/>
                  </a:cubicBezTo>
                  <a:cubicBezTo>
                    <a:pt x="223" y="151"/>
                    <a:pt x="223" y="149"/>
                    <a:pt x="226" y="150"/>
                  </a:cubicBezTo>
                  <a:cubicBezTo>
                    <a:pt x="224" y="149"/>
                    <a:pt x="226" y="144"/>
                    <a:pt x="222" y="144"/>
                  </a:cubicBezTo>
                  <a:cubicBezTo>
                    <a:pt x="220" y="143"/>
                    <a:pt x="221" y="147"/>
                    <a:pt x="220" y="147"/>
                  </a:cubicBezTo>
                  <a:cubicBezTo>
                    <a:pt x="219" y="147"/>
                    <a:pt x="219" y="145"/>
                    <a:pt x="218" y="146"/>
                  </a:cubicBezTo>
                  <a:cubicBezTo>
                    <a:pt x="217" y="146"/>
                    <a:pt x="216" y="147"/>
                    <a:pt x="217" y="147"/>
                  </a:cubicBezTo>
                  <a:cubicBezTo>
                    <a:pt x="216" y="147"/>
                    <a:pt x="215" y="145"/>
                    <a:pt x="214" y="146"/>
                  </a:cubicBezTo>
                  <a:cubicBezTo>
                    <a:pt x="212" y="146"/>
                    <a:pt x="211" y="148"/>
                    <a:pt x="208" y="147"/>
                  </a:cubicBezTo>
                  <a:cubicBezTo>
                    <a:pt x="207" y="147"/>
                    <a:pt x="207" y="148"/>
                    <a:pt x="207" y="149"/>
                  </a:cubicBezTo>
                  <a:cubicBezTo>
                    <a:pt x="202" y="148"/>
                    <a:pt x="197" y="149"/>
                    <a:pt x="193" y="148"/>
                  </a:cubicBezTo>
                  <a:cubicBezTo>
                    <a:pt x="193" y="148"/>
                    <a:pt x="193" y="146"/>
                    <a:pt x="193" y="146"/>
                  </a:cubicBezTo>
                  <a:cubicBezTo>
                    <a:pt x="192" y="145"/>
                    <a:pt x="189" y="146"/>
                    <a:pt x="188" y="144"/>
                  </a:cubicBezTo>
                  <a:cubicBezTo>
                    <a:pt x="191" y="138"/>
                    <a:pt x="189" y="134"/>
                    <a:pt x="188" y="127"/>
                  </a:cubicBezTo>
                  <a:cubicBezTo>
                    <a:pt x="191" y="126"/>
                    <a:pt x="196" y="122"/>
                    <a:pt x="198" y="124"/>
                  </a:cubicBezTo>
                  <a:cubicBezTo>
                    <a:pt x="200" y="123"/>
                    <a:pt x="197" y="123"/>
                    <a:pt x="199" y="120"/>
                  </a:cubicBezTo>
                  <a:cubicBezTo>
                    <a:pt x="203" y="120"/>
                    <a:pt x="203" y="113"/>
                    <a:pt x="204" y="111"/>
                  </a:cubicBezTo>
                  <a:cubicBezTo>
                    <a:pt x="204" y="111"/>
                    <a:pt x="206" y="112"/>
                    <a:pt x="206" y="111"/>
                  </a:cubicBezTo>
                  <a:cubicBezTo>
                    <a:pt x="206" y="109"/>
                    <a:pt x="202" y="108"/>
                    <a:pt x="204" y="106"/>
                  </a:cubicBezTo>
                  <a:cubicBezTo>
                    <a:pt x="202" y="107"/>
                    <a:pt x="199" y="105"/>
                    <a:pt x="197" y="106"/>
                  </a:cubicBezTo>
                  <a:cubicBezTo>
                    <a:pt x="194" y="106"/>
                    <a:pt x="191" y="108"/>
                    <a:pt x="188" y="108"/>
                  </a:cubicBezTo>
                  <a:cubicBezTo>
                    <a:pt x="187" y="106"/>
                    <a:pt x="186" y="115"/>
                    <a:pt x="187" y="113"/>
                  </a:cubicBezTo>
                  <a:cubicBezTo>
                    <a:pt x="186" y="115"/>
                    <a:pt x="185" y="112"/>
                    <a:pt x="185" y="113"/>
                  </a:cubicBezTo>
                  <a:cubicBezTo>
                    <a:pt x="184" y="114"/>
                    <a:pt x="185" y="116"/>
                    <a:pt x="185" y="117"/>
                  </a:cubicBezTo>
                  <a:cubicBezTo>
                    <a:pt x="185" y="118"/>
                    <a:pt x="182" y="120"/>
                    <a:pt x="180" y="122"/>
                  </a:cubicBezTo>
                  <a:cubicBezTo>
                    <a:pt x="177" y="126"/>
                    <a:pt x="177" y="128"/>
                    <a:pt x="172" y="128"/>
                  </a:cubicBezTo>
                  <a:cubicBezTo>
                    <a:pt x="172" y="130"/>
                    <a:pt x="174" y="131"/>
                    <a:pt x="172" y="131"/>
                  </a:cubicBezTo>
                  <a:cubicBezTo>
                    <a:pt x="170" y="132"/>
                    <a:pt x="172" y="133"/>
                    <a:pt x="171" y="134"/>
                  </a:cubicBezTo>
                  <a:cubicBezTo>
                    <a:pt x="170" y="134"/>
                    <a:pt x="169" y="133"/>
                    <a:pt x="168" y="134"/>
                  </a:cubicBezTo>
                  <a:cubicBezTo>
                    <a:pt x="168" y="134"/>
                    <a:pt x="169" y="136"/>
                    <a:pt x="168" y="136"/>
                  </a:cubicBezTo>
                  <a:cubicBezTo>
                    <a:pt x="168" y="136"/>
                    <a:pt x="167" y="136"/>
                    <a:pt x="167" y="136"/>
                  </a:cubicBezTo>
                  <a:cubicBezTo>
                    <a:pt x="166" y="138"/>
                    <a:pt x="168" y="141"/>
                    <a:pt x="166" y="141"/>
                  </a:cubicBezTo>
                  <a:cubicBezTo>
                    <a:pt x="167" y="142"/>
                    <a:pt x="169" y="143"/>
                    <a:pt x="167" y="143"/>
                  </a:cubicBezTo>
                  <a:cubicBezTo>
                    <a:pt x="169" y="145"/>
                    <a:pt x="170" y="147"/>
                    <a:pt x="173" y="147"/>
                  </a:cubicBezTo>
                  <a:cubicBezTo>
                    <a:pt x="173" y="149"/>
                    <a:pt x="174" y="150"/>
                    <a:pt x="175" y="150"/>
                  </a:cubicBezTo>
                  <a:cubicBezTo>
                    <a:pt x="175" y="151"/>
                    <a:pt x="174" y="151"/>
                    <a:pt x="173" y="153"/>
                  </a:cubicBezTo>
                  <a:cubicBezTo>
                    <a:pt x="172" y="154"/>
                    <a:pt x="173" y="155"/>
                    <a:pt x="172" y="156"/>
                  </a:cubicBezTo>
                  <a:cubicBezTo>
                    <a:pt x="171" y="157"/>
                    <a:pt x="169" y="157"/>
                    <a:pt x="167" y="157"/>
                  </a:cubicBezTo>
                  <a:cubicBezTo>
                    <a:pt x="167" y="162"/>
                    <a:pt x="163" y="164"/>
                    <a:pt x="164" y="170"/>
                  </a:cubicBezTo>
                  <a:cubicBezTo>
                    <a:pt x="159" y="169"/>
                    <a:pt x="160" y="176"/>
                    <a:pt x="157" y="176"/>
                  </a:cubicBezTo>
                  <a:cubicBezTo>
                    <a:pt x="156" y="176"/>
                    <a:pt x="156" y="176"/>
                    <a:pt x="155" y="176"/>
                  </a:cubicBezTo>
                  <a:cubicBezTo>
                    <a:pt x="154" y="177"/>
                    <a:pt x="155" y="178"/>
                    <a:pt x="154" y="179"/>
                  </a:cubicBezTo>
                  <a:cubicBezTo>
                    <a:pt x="152" y="179"/>
                    <a:pt x="150" y="177"/>
                    <a:pt x="148" y="180"/>
                  </a:cubicBezTo>
                  <a:cubicBezTo>
                    <a:pt x="146" y="180"/>
                    <a:pt x="148" y="175"/>
                    <a:pt x="147" y="173"/>
                  </a:cubicBezTo>
                  <a:cubicBezTo>
                    <a:pt x="146" y="172"/>
                    <a:pt x="146" y="169"/>
                    <a:pt x="145" y="169"/>
                  </a:cubicBezTo>
                  <a:cubicBezTo>
                    <a:pt x="142" y="169"/>
                    <a:pt x="146" y="166"/>
                    <a:pt x="141" y="166"/>
                  </a:cubicBezTo>
                  <a:cubicBezTo>
                    <a:pt x="143" y="163"/>
                    <a:pt x="139" y="162"/>
                    <a:pt x="139" y="161"/>
                  </a:cubicBezTo>
                  <a:cubicBezTo>
                    <a:pt x="139" y="160"/>
                    <a:pt x="140" y="160"/>
                    <a:pt x="140" y="158"/>
                  </a:cubicBezTo>
                  <a:cubicBezTo>
                    <a:pt x="140" y="155"/>
                    <a:pt x="137" y="154"/>
                    <a:pt x="134" y="151"/>
                  </a:cubicBezTo>
                  <a:cubicBezTo>
                    <a:pt x="131" y="153"/>
                    <a:pt x="132" y="158"/>
                    <a:pt x="126" y="157"/>
                  </a:cubicBezTo>
                  <a:cubicBezTo>
                    <a:pt x="126" y="158"/>
                    <a:pt x="127" y="158"/>
                    <a:pt x="128" y="158"/>
                  </a:cubicBezTo>
                  <a:cubicBezTo>
                    <a:pt x="128" y="160"/>
                    <a:pt x="127" y="159"/>
                    <a:pt x="126" y="160"/>
                  </a:cubicBezTo>
                  <a:cubicBezTo>
                    <a:pt x="124" y="160"/>
                    <a:pt x="125" y="164"/>
                    <a:pt x="122" y="163"/>
                  </a:cubicBezTo>
                  <a:cubicBezTo>
                    <a:pt x="117" y="164"/>
                    <a:pt x="119" y="158"/>
                    <a:pt x="113" y="160"/>
                  </a:cubicBezTo>
                  <a:cubicBezTo>
                    <a:pt x="113" y="159"/>
                    <a:pt x="114" y="159"/>
                    <a:pt x="115" y="158"/>
                  </a:cubicBezTo>
                  <a:cubicBezTo>
                    <a:pt x="117" y="155"/>
                    <a:pt x="112" y="153"/>
                    <a:pt x="115" y="151"/>
                  </a:cubicBezTo>
                  <a:cubicBezTo>
                    <a:pt x="115" y="150"/>
                    <a:pt x="113" y="150"/>
                    <a:pt x="112" y="149"/>
                  </a:cubicBezTo>
                  <a:cubicBezTo>
                    <a:pt x="111" y="148"/>
                    <a:pt x="113" y="147"/>
                    <a:pt x="113" y="147"/>
                  </a:cubicBezTo>
                  <a:cubicBezTo>
                    <a:pt x="113" y="145"/>
                    <a:pt x="111" y="145"/>
                    <a:pt x="111" y="144"/>
                  </a:cubicBezTo>
                  <a:cubicBezTo>
                    <a:pt x="111" y="143"/>
                    <a:pt x="112" y="136"/>
                    <a:pt x="111" y="141"/>
                  </a:cubicBezTo>
                  <a:cubicBezTo>
                    <a:pt x="109" y="140"/>
                    <a:pt x="110" y="138"/>
                    <a:pt x="112" y="138"/>
                  </a:cubicBezTo>
                  <a:cubicBezTo>
                    <a:pt x="110" y="134"/>
                    <a:pt x="116" y="133"/>
                    <a:pt x="113" y="133"/>
                  </a:cubicBezTo>
                  <a:cubicBezTo>
                    <a:pt x="113" y="131"/>
                    <a:pt x="116" y="132"/>
                    <a:pt x="117" y="130"/>
                  </a:cubicBezTo>
                  <a:cubicBezTo>
                    <a:pt x="117" y="129"/>
                    <a:pt x="118" y="130"/>
                    <a:pt x="118" y="130"/>
                  </a:cubicBezTo>
                  <a:cubicBezTo>
                    <a:pt x="119" y="130"/>
                    <a:pt x="119" y="128"/>
                    <a:pt x="120" y="128"/>
                  </a:cubicBezTo>
                  <a:cubicBezTo>
                    <a:pt x="121" y="128"/>
                    <a:pt x="121" y="126"/>
                    <a:pt x="121" y="124"/>
                  </a:cubicBezTo>
                  <a:cubicBezTo>
                    <a:pt x="124" y="125"/>
                    <a:pt x="125" y="124"/>
                    <a:pt x="125" y="122"/>
                  </a:cubicBezTo>
                  <a:cubicBezTo>
                    <a:pt x="128" y="121"/>
                    <a:pt x="126" y="126"/>
                    <a:pt x="131" y="124"/>
                  </a:cubicBezTo>
                  <a:cubicBezTo>
                    <a:pt x="131" y="123"/>
                    <a:pt x="129" y="123"/>
                    <a:pt x="128" y="123"/>
                  </a:cubicBezTo>
                  <a:cubicBezTo>
                    <a:pt x="132" y="120"/>
                    <a:pt x="135" y="122"/>
                    <a:pt x="138" y="118"/>
                  </a:cubicBezTo>
                  <a:cubicBezTo>
                    <a:pt x="138" y="118"/>
                    <a:pt x="137" y="117"/>
                    <a:pt x="138" y="116"/>
                  </a:cubicBezTo>
                  <a:cubicBezTo>
                    <a:pt x="138" y="116"/>
                    <a:pt x="140" y="117"/>
                    <a:pt x="140" y="116"/>
                  </a:cubicBezTo>
                  <a:cubicBezTo>
                    <a:pt x="141" y="115"/>
                    <a:pt x="140" y="113"/>
                    <a:pt x="140" y="113"/>
                  </a:cubicBezTo>
                  <a:cubicBezTo>
                    <a:pt x="140" y="112"/>
                    <a:pt x="143" y="111"/>
                    <a:pt x="144" y="110"/>
                  </a:cubicBezTo>
                  <a:cubicBezTo>
                    <a:pt x="144" y="109"/>
                    <a:pt x="143" y="107"/>
                    <a:pt x="144" y="106"/>
                  </a:cubicBezTo>
                  <a:cubicBezTo>
                    <a:pt x="144" y="105"/>
                    <a:pt x="145" y="107"/>
                    <a:pt x="146" y="107"/>
                  </a:cubicBezTo>
                  <a:cubicBezTo>
                    <a:pt x="145" y="107"/>
                    <a:pt x="148" y="101"/>
                    <a:pt x="147" y="101"/>
                  </a:cubicBezTo>
                  <a:cubicBezTo>
                    <a:pt x="150" y="104"/>
                    <a:pt x="150" y="99"/>
                    <a:pt x="153" y="98"/>
                  </a:cubicBezTo>
                  <a:cubicBezTo>
                    <a:pt x="153" y="96"/>
                    <a:pt x="155" y="95"/>
                    <a:pt x="153" y="95"/>
                  </a:cubicBezTo>
                  <a:cubicBezTo>
                    <a:pt x="153" y="93"/>
                    <a:pt x="156" y="94"/>
                    <a:pt x="157" y="91"/>
                  </a:cubicBezTo>
                  <a:cubicBezTo>
                    <a:pt x="157" y="90"/>
                    <a:pt x="159" y="90"/>
                    <a:pt x="160" y="90"/>
                  </a:cubicBezTo>
                  <a:cubicBezTo>
                    <a:pt x="160" y="89"/>
                    <a:pt x="160" y="88"/>
                    <a:pt x="159" y="88"/>
                  </a:cubicBezTo>
                  <a:cubicBezTo>
                    <a:pt x="162" y="85"/>
                    <a:pt x="164" y="85"/>
                    <a:pt x="167" y="84"/>
                  </a:cubicBezTo>
                  <a:cubicBezTo>
                    <a:pt x="169" y="83"/>
                    <a:pt x="167" y="83"/>
                    <a:pt x="168" y="80"/>
                  </a:cubicBezTo>
                  <a:cubicBezTo>
                    <a:pt x="169" y="79"/>
                    <a:pt x="172" y="78"/>
                    <a:pt x="172" y="76"/>
                  </a:cubicBezTo>
                  <a:cubicBezTo>
                    <a:pt x="172" y="73"/>
                    <a:pt x="175" y="77"/>
                    <a:pt x="175" y="73"/>
                  </a:cubicBezTo>
                  <a:cubicBezTo>
                    <a:pt x="180" y="71"/>
                    <a:pt x="185" y="75"/>
                    <a:pt x="185" y="68"/>
                  </a:cubicBezTo>
                  <a:cubicBezTo>
                    <a:pt x="187" y="69"/>
                    <a:pt x="192" y="67"/>
                    <a:pt x="195" y="69"/>
                  </a:cubicBezTo>
                  <a:cubicBezTo>
                    <a:pt x="197" y="68"/>
                    <a:pt x="197" y="67"/>
                    <a:pt x="198" y="65"/>
                  </a:cubicBezTo>
                  <a:cubicBezTo>
                    <a:pt x="201" y="64"/>
                    <a:pt x="204" y="69"/>
                    <a:pt x="204" y="64"/>
                  </a:cubicBezTo>
                  <a:cubicBezTo>
                    <a:pt x="206" y="65"/>
                    <a:pt x="206" y="67"/>
                    <a:pt x="208" y="68"/>
                  </a:cubicBezTo>
                  <a:cubicBezTo>
                    <a:pt x="210" y="67"/>
                    <a:pt x="209" y="64"/>
                    <a:pt x="213" y="65"/>
                  </a:cubicBezTo>
                  <a:cubicBezTo>
                    <a:pt x="213" y="67"/>
                    <a:pt x="212" y="68"/>
                    <a:pt x="212" y="69"/>
                  </a:cubicBezTo>
                  <a:cubicBezTo>
                    <a:pt x="213" y="70"/>
                    <a:pt x="218" y="64"/>
                    <a:pt x="221" y="67"/>
                  </a:cubicBezTo>
                  <a:cubicBezTo>
                    <a:pt x="223" y="68"/>
                    <a:pt x="222" y="66"/>
                    <a:pt x="224" y="67"/>
                  </a:cubicBezTo>
                  <a:cubicBezTo>
                    <a:pt x="226" y="67"/>
                    <a:pt x="229" y="69"/>
                    <a:pt x="232" y="68"/>
                  </a:cubicBezTo>
                  <a:cubicBezTo>
                    <a:pt x="231" y="68"/>
                    <a:pt x="233" y="71"/>
                    <a:pt x="232" y="71"/>
                  </a:cubicBezTo>
                  <a:cubicBezTo>
                    <a:pt x="232" y="72"/>
                    <a:pt x="230" y="71"/>
                    <a:pt x="230" y="71"/>
                  </a:cubicBezTo>
                  <a:cubicBezTo>
                    <a:pt x="229" y="72"/>
                    <a:pt x="230" y="74"/>
                    <a:pt x="227" y="74"/>
                  </a:cubicBezTo>
                  <a:cubicBezTo>
                    <a:pt x="229" y="77"/>
                    <a:pt x="236" y="74"/>
                    <a:pt x="239" y="74"/>
                  </a:cubicBezTo>
                  <a:cubicBezTo>
                    <a:pt x="241" y="73"/>
                    <a:pt x="241" y="76"/>
                    <a:pt x="241" y="76"/>
                  </a:cubicBezTo>
                  <a:cubicBezTo>
                    <a:pt x="242" y="77"/>
                    <a:pt x="245" y="75"/>
                    <a:pt x="245" y="77"/>
                  </a:cubicBezTo>
                  <a:cubicBezTo>
                    <a:pt x="253" y="75"/>
                    <a:pt x="255" y="82"/>
                    <a:pt x="260" y="80"/>
                  </a:cubicBezTo>
                  <a:cubicBezTo>
                    <a:pt x="259" y="83"/>
                    <a:pt x="264" y="81"/>
                    <a:pt x="264" y="84"/>
                  </a:cubicBezTo>
                  <a:cubicBezTo>
                    <a:pt x="267" y="84"/>
                    <a:pt x="272" y="84"/>
                    <a:pt x="268" y="87"/>
                  </a:cubicBezTo>
                  <a:cubicBezTo>
                    <a:pt x="271" y="87"/>
                    <a:pt x="273" y="87"/>
                    <a:pt x="275" y="88"/>
                  </a:cubicBezTo>
                  <a:cubicBezTo>
                    <a:pt x="276" y="88"/>
                    <a:pt x="275" y="90"/>
                    <a:pt x="275" y="90"/>
                  </a:cubicBezTo>
                  <a:cubicBezTo>
                    <a:pt x="276" y="91"/>
                    <a:pt x="278" y="90"/>
                    <a:pt x="279" y="90"/>
                  </a:cubicBezTo>
                  <a:cubicBezTo>
                    <a:pt x="280" y="95"/>
                    <a:pt x="280" y="96"/>
                    <a:pt x="279" y="101"/>
                  </a:cubicBezTo>
                  <a:cubicBezTo>
                    <a:pt x="277" y="98"/>
                    <a:pt x="275" y="102"/>
                    <a:pt x="272" y="102"/>
                  </a:cubicBezTo>
                  <a:cubicBezTo>
                    <a:pt x="269" y="102"/>
                    <a:pt x="264" y="99"/>
                    <a:pt x="261" y="102"/>
                  </a:cubicBezTo>
                  <a:cubicBezTo>
                    <a:pt x="260" y="102"/>
                    <a:pt x="261" y="100"/>
                    <a:pt x="260" y="100"/>
                  </a:cubicBezTo>
                  <a:cubicBezTo>
                    <a:pt x="259" y="99"/>
                    <a:pt x="258" y="101"/>
                    <a:pt x="258" y="101"/>
                  </a:cubicBezTo>
                  <a:cubicBezTo>
                    <a:pt x="257" y="101"/>
                    <a:pt x="256" y="98"/>
                    <a:pt x="255" y="98"/>
                  </a:cubicBezTo>
                  <a:cubicBezTo>
                    <a:pt x="254" y="98"/>
                    <a:pt x="250" y="102"/>
                    <a:pt x="251" y="97"/>
                  </a:cubicBezTo>
                  <a:cubicBezTo>
                    <a:pt x="247" y="99"/>
                    <a:pt x="248" y="97"/>
                    <a:pt x="244" y="97"/>
                  </a:cubicBezTo>
                  <a:cubicBezTo>
                    <a:pt x="243" y="99"/>
                    <a:pt x="245" y="100"/>
                    <a:pt x="246" y="100"/>
                  </a:cubicBezTo>
                  <a:cubicBezTo>
                    <a:pt x="248" y="99"/>
                    <a:pt x="248" y="101"/>
                    <a:pt x="250" y="101"/>
                  </a:cubicBezTo>
                  <a:cubicBezTo>
                    <a:pt x="247" y="103"/>
                    <a:pt x="250" y="102"/>
                    <a:pt x="251" y="103"/>
                  </a:cubicBezTo>
                  <a:cubicBezTo>
                    <a:pt x="251" y="104"/>
                    <a:pt x="250" y="105"/>
                    <a:pt x="251" y="106"/>
                  </a:cubicBezTo>
                  <a:cubicBezTo>
                    <a:pt x="251" y="106"/>
                    <a:pt x="253" y="107"/>
                    <a:pt x="253" y="108"/>
                  </a:cubicBezTo>
                  <a:cubicBezTo>
                    <a:pt x="253" y="109"/>
                    <a:pt x="256" y="112"/>
                    <a:pt x="255" y="116"/>
                  </a:cubicBezTo>
                  <a:cubicBezTo>
                    <a:pt x="256" y="120"/>
                    <a:pt x="263" y="117"/>
                    <a:pt x="264" y="121"/>
                  </a:cubicBezTo>
                  <a:cubicBezTo>
                    <a:pt x="265" y="120"/>
                    <a:pt x="265" y="118"/>
                    <a:pt x="267" y="118"/>
                  </a:cubicBezTo>
                  <a:cubicBezTo>
                    <a:pt x="267" y="115"/>
                    <a:pt x="262" y="116"/>
                    <a:pt x="260" y="114"/>
                  </a:cubicBezTo>
                  <a:cubicBezTo>
                    <a:pt x="259" y="109"/>
                    <a:pt x="267" y="112"/>
                    <a:pt x="270" y="111"/>
                  </a:cubicBezTo>
                  <a:cubicBezTo>
                    <a:pt x="269" y="114"/>
                    <a:pt x="275" y="111"/>
                    <a:pt x="273" y="115"/>
                  </a:cubicBezTo>
                  <a:cubicBezTo>
                    <a:pt x="276" y="116"/>
                    <a:pt x="278" y="111"/>
                    <a:pt x="278" y="116"/>
                  </a:cubicBezTo>
                  <a:cubicBezTo>
                    <a:pt x="281" y="115"/>
                    <a:pt x="278" y="110"/>
                    <a:pt x="275" y="110"/>
                  </a:cubicBezTo>
                  <a:cubicBezTo>
                    <a:pt x="276" y="108"/>
                    <a:pt x="279" y="107"/>
                    <a:pt x="281" y="107"/>
                  </a:cubicBezTo>
                  <a:cubicBezTo>
                    <a:pt x="283" y="105"/>
                    <a:pt x="283" y="102"/>
                    <a:pt x="285" y="101"/>
                  </a:cubicBezTo>
                  <a:cubicBezTo>
                    <a:pt x="290" y="100"/>
                    <a:pt x="292" y="102"/>
                    <a:pt x="296" y="103"/>
                  </a:cubicBezTo>
                  <a:cubicBezTo>
                    <a:pt x="297" y="103"/>
                    <a:pt x="296" y="101"/>
                    <a:pt x="298" y="101"/>
                  </a:cubicBezTo>
                  <a:cubicBezTo>
                    <a:pt x="298" y="99"/>
                    <a:pt x="297" y="98"/>
                    <a:pt x="296" y="97"/>
                  </a:cubicBezTo>
                  <a:cubicBezTo>
                    <a:pt x="297" y="93"/>
                    <a:pt x="297" y="89"/>
                    <a:pt x="297" y="84"/>
                  </a:cubicBezTo>
                  <a:cubicBezTo>
                    <a:pt x="300" y="84"/>
                    <a:pt x="304" y="84"/>
                    <a:pt x="306" y="86"/>
                  </a:cubicBezTo>
                  <a:cubicBezTo>
                    <a:pt x="307" y="86"/>
                    <a:pt x="310" y="86"/>
                    <a:pt x="310" y="89"/>
                  </a:cubicBezTo>
                  <a:cubicBezTo>
                    <a:pt x="307" y="89"/>
                    <a:pt x="305" y="89"/>
                    <a:pt x="303" y="89"/>
                  </a:cubicBezTo>
                  <a:cubicBezTo>
                    <a:pt x="303" y="90"/>
                    <a:pt x="303" y="91"/>
                    <a:pt x="303" y="93"/>
                  </a:cubicBezTo>
                  <a:cubicBezTo>
                    <a:pt x="305" y="96"/>
                    <a:pt x="306" y="92"/>
                    <a:pt x="308" y="94"/>
                  </a:cubicBezTo>
                  <a:cubicBezTo>
                    <a:pt x="310" y="94"/>
                    <a:pt x="305" y="95"/>
                    <a:pt x="305" y="95"/>
                  </a:cubicBezTo>
                  <a:cubicBezTo>
                    <a:pt x="304" y="97"/>
                    <a:pt x="308" y="95"/>
                    <a:pt x="310" y="97"/>
                  </a:cubicBezTo>
                  <a:cubicBezTo>
                    <a:pt x="312" y="96"/>
                    <a:pt x="314" y="95"/>
                    <a:pt x="315" y="93"/>
                  </a:cubicBezTo>
                  <a:cubicBezTo>
                    <a:pt x="316" y="92"/>
                    <a:pt x="317" y="92"/>
                    <a:pt x="317" y="90"/>
                  </a:cubicBezTo>
                  <a:cubicBezTo>
                    <a:pt x="322" y="92"/>
                    <a:pt x="321" y="87"/>
                    <a:pt x="326" y="88"/>
                  </a:cubicBezTo>
                  <a:cubicBezTo>
                    <a:pt x="328" y="87"/>
                    <a:pt x="329" y="86"/>
                    <a:pt x="328" y="84"/>
                  </a:cubicBezTo>
                  <a:cubicBezTo>
                    <a:pt x="330" y="84"/>
                    <a:pt x="332" y="83"/>
                    <a:pt x="332" y="82"/>
                  </a:cubicBezTo>
                  <a:cubicBezTo>
                    <a:pt x="337" y="86"/>
                    <a:pt x="340" y="80"/>
                    <a:pt x="345" y="80"/>
                  </a:cubicBezTo>
                  <a:cubicBezTo>
                    <a:pt x="345" y="81"/>
                    <a:pt x="345" y="83"/>
                    <a:pt x="345" y="84"/>
                  </a:cubicBezTo>
                  <a:cubicBezTo>
                    <a:pt x="349" y="85"/>
                    <a:pt x="353" y="84"/>
                    <a:pt x="356" y="83"/>
                  </a:cubicBezTo>
                  <a:cubicBezTo>
                    <a:pt x="356" y="83"/>
                    <a:pt x="358" y="83"/>
                    <a:pt x="358" y="83"/>
                  </a:cubicBezTo>
                  <a:cubicBezTo>
                    <a:pt x="358" y="83"/>
                    <a:pt x="358" y="82"/>
                    <a:pt x="358" y="82"/>
                  </a:cubicBezTo>
                  <a:cubicBezTo>
                    <a:pt x="360" y="81"/>
                    <a:pt x="364" y="82"/>
                    <a:pt x="364" y="78"/>
                  </a:cubicBezTo>
                  <a:cubicBezTo>
                    <a:pt x="367" y="80"/>
                    <a:pt x="371" y="80"/>
                    <a:pt x="373" y="83"/>
                  </a:cubicBezTo>
                  <a:cubicBezTo>
                    <a:pt x="375" y="82"/>
                    <a:pt x="376" y="81"/>
                    <a:pt x="377" y="80"/>
                  </a:cubicBezTo>
                  <a:cubicBezTo>
                    <a:pt x="377" y="78"/>
                    <a:pt x="372" y="77"/>
                    <a:pt x="376" y="76"/>
                  </a:cubicBezTo>
                  <a:cubicBezTo>
                    <a:pt x="374" y="73"/>
                    <a:pt x="368" y="74"/>
                    <a:pt x="370" y="68"/>
                  </a:cubicBezTo>
                  <a:cubicBezTo>
                    <a:pt x="372" y="69"/>
                    <a:pt x="372" y="71"/>
                    <a:pt x="376" y="71"/>
                  </a:cubicBezTo>
                  <a:cubicBezTo>
                    <a:pt x="377" y="72"/>
                    <a:pt x="379" y="75"/>
                    <a:pt x="383" y="74"/>
                  </a:cubicBezTo>
                  <a:cubicBezTo>
                    <a:pt x="383" y="74"/>
                    <a:pt x="384" y="73"/>
                    <a:pt x="384" y="73"/>
                  </a:cubicBezTo>
                  <a:cubicBezTo>
                    <a:pt x="385" y="72"/>
                    <a:pt x="386" y="75"/>
                    <a:pt x="386" y="73"/>
                  </a:cubicBezTo>
                  <a:cubicBezTo>
                    <a:pt x="388" y="72"/>
                    <a:pt x="388" y="75"/>
                    <a:pt x="389" y="75"/>
                  </a:cubicBezTo>
                  <a:cubicBezTo>
                    <a:pt x="390" y="76"/>
                    <a:pt x="393" y="74"/>
                    <a:pt x="392" y="77"/>
                  </a:cubicBezTo>
                  <a:cubicBezTo>
                    <a:pt x="396" y="76"/>
                    <a:pt x="397" y="78"/>
                    <a:pt x="401" y="76"/>
                  </a:cubicBezTo>
                  <a:cubicBezTo>
                    <a:pt x="400" y="80"/>
                    <a:pt x="405" y="77"/>
                    <a:pt x="404" y="81"/>
                  </a:cubicBezTo>
                  <a:cubicBezTo>
                    <a:pt x="406" y="81"/>
                    <a:pt x="407" y="82"/>
                    <a:pt x="407" y="83"/>
                  </a:cubicBezTo>
                  <a:cubicBezTo>
                    <a:pt x="411" y="83"/>
                    <a:pt x="412" y="85"/>
                    <a:pt x="416" y="84"/>
                  </a:cubicBezTo>
                  <a:cubicBezTo>
                    <a:pt x="418" y="77"/>
                    <a:pt x="409" y="81"/>
                    <a:pt x="411" y="74"/>
                  </a:cubicBezTo>
                  <a:cubicBezTo>
                    <a:pt x="410" y="72"/>
                    <a:pt x="409" y="74"/>
                    <a:pt x="407" y="74"/>
                  </a:cubicBezTo>
                  <a:cubicBezTo>
                    <a:pt x="407" y="71"/>
                    <a:pt x="409" y="70"/>
                    <a:pt x="409" y="67"/>
                  </a:cubicBezTo>
                  <a:cubicBezTo>
                    <a:pt x="409" y="65"/>
                    <a:pt x="407" y="66"/>
                    <a:pt x="406" y="65"/>
                  </a:cubicBezTo>
                  <a:cubicBezTo>
                    <a:pt x="406" y="65"/>
                    <a:pt x="408" y="63"/>
                    <a:pt x="406" y="63"/>
                  </a:cubicBezTo>
                  <a:cubicBezTo>
                    <a:pt x="406" y="61"/>
                    <a:pt x="409" y="62"/>
                    <a:pt x="409" y="58"/>
                  </a:cubicBezTo>
                  <a:cubicBezTo>
                    <a:pt x="411" y="58"/>
                    <a:pt x="410" y="55"/>
                    <a:pt x="413" y="56"/>
                  </a:cubicBezTo>
                  <a:cubicBezTo>
                    <a:pt x="413" y="54"/>
                    <a:pt x="414" y="52"/>
                    <a:pt x="417" y="53"/>
                  </a:cubicBezTo>
                  <a:cubicBezTo>
                    <a:pt x="416" y="47"/>
                    <a:pt x="421" y="49"/>
                    <a:pt x="420" y="44"/>
                  </a:cubicBezTo>
                  <a:cubicBezTo>
                    <a:pt x="426" y="43"/>
                    <a:pt x="428" y="46"/>
                    <a:pt x="432" y="47"/>
                  </a:cubicBezTo>
                  <a:cubicBezTo>
                    <a:pt x="432" y="48"/>
                    <a:pt x="432" y="50"/>
                    <a:pt x="433" y="50"/>
                  </a:cubicBezTo>
                  <a:cubicBezTo>
                    <a:pt x="433" y="52"/>
                    <a:pt x="431" y="51"/>
                    <a:pt x="430" y="51"/>
                  </a:cubicBezTo>
                  <a:cubicBezTo>
                    <a:pt x="430" y="56"/>
                    <a:pt x="432" y="58"/>
                    <a:pt x="430" y="62"/>
                  </a:cubicBezTo>
                  <a:cubicBezTo>
                    <a:pt x="431" y="63"/>
                    <a:pt x="431" y="64"/>
                    <a:pt x="432" y="64"/>
                  </a:cubicBezTo>
                  <a:cubicBezTo>
                    <a:pt x="433" y="65"/>
                    <a:pt x="433" y="66"/>
                    <a:pt x="434" y="65"/>
                  </a:cubicBezTo>
                  <a:cubicBezTo>
                    <a:pt x="432" y="68"/>
                    <a:pt x="434" y="74"/>
                    <a:pt x="432" y="77"/>
                  </a:cubicBezTo>
                  <a:cubicBezTo>
                    <a:pt x="431" y="81"/>
                    <a:pt x="435" y="80"/>
                    <a:pt x="436" y="82"/>
                  </a:cubicBezTo>
                  <a:cubicBezTo>
                    <a:pt x="435" y="91"/>
                    <a:pt x="430" y="97"/>
                    <a:pt x="423" y="100"/>
                  </a:cubicBezTo>
                  <a:cubicBezTo>
                    <a:pt x="423" y="102"/>
                    <a:pt x="428" y="100"/>
                    <a:pt x="429" y="102"/>
                  </a:cubicBezTo>
                  <a:cubicBezTo>
                    <a:pt x="431" y="102"/>
                    <a:pt x="431" y="98"/>
                    <a:pt x="434" y="98"/>
                  </a:cubicBezTo>
                  <a:cubicBezTo>
                    <a:pt x="434" y="99"/>
                    <a:pt x="433" y="100"/>
                    <a:pt x="433" y="102"/>
                  </a:cubicBezTo>
                  <a:cubicBezTo>
                    <a:pt x="435" y="102"/>
                    <a:pt x="434" y="100"/>
                    <a:pt x="436" y="100"/>
                  </a:cubicBezTo>
                  <a:cubicBezTo>
                    <a:pt x="437" y="100"/>
                    <a:pt x="436" y="98"/>
                    <a:pt x="437" y="97"/>
                  </a:cubicBezTo>
                  <a:cubicBezTo>
                    <a:pt x="437" y="97"/>
                    <a:pt x="439" y="98"/>
                    <a:pt x="439" y="97"/>
                  </a:cubicBezTo>
                  <a:cubicBezTo>
                    <a:pt x="440" y="96"/>
                    <a:pt x="439" y="95"/>
                    <a:pt x="439" y="94"/>
                  </a:cubicBezTo>
                  <a:cubicBezTo>
                    <a:pt x="440" y="94"/>
                    <a:pt x="441" y="94"/>
                    <a:pt x="443" y="94"/>
                  </a:cubicBezTo>
                  <a:cubicBezTo>
                    <a:pt x="441" y="90"/>
                    <a:pt x="446" y="87"/>
                    <a:pt x="443" y="84"/>
                  </a:cubicBezTo>
                  <a:cubicBezTo>
                    <a:pt x="443" y="83"/>
                    <a:pt x="445" y="84"/>
                    <a:pt x="445" y="82"/>
                  </a:cubicBezTo>
                  <a:cubicBezTo>
                    <a:pt x="445" y="81"/>
                    <a:pt x="444" y="81"/>
                    <a:pt x="443" y="81"/>
                  </a:cubicBezTo>
                  <a:cubicBezTo>
                    <a:pt x="442" y="78"/>
                    <a:pt x="447" y="80"/>
                    <a:pt x="449" y="80"/>
                  </a:cubicBezTo>
                  <a:cubicBezTo>
                    <a:pt x="447" y="79"/>
                    <a:pt x="448" y="75"/>
                    <a:pt x="445" y="76"/>
                  </a:cubicBezTo>
                  <a:cubicBezTo>
                    <a:pt x="442" y="78"/>
                    <a:pt x="441" y="73"/>
                    <a:pt x="440" y="76"/>
                  </a:cubicBezTo>
                  <a:cubicBezTo>
                    <a:pt x="438" y="74"/>
                    <a:pt x="439" y="72"/>
                    <a:pt x="439" y="69"/>
                  </a:cubicBezTo>
                  <a:cubicBezTo>
                    <a:pt x="439" y="69"/>
                    <a:pt x="441" y="69"/>
                    <a:pt x="441" y="69"/>
                  </a:cubicBezTo>
                  <a:cubicBezTo>
                    <a:pt x="442" y="68"/>
                    <a:pt x="441" y="64"/>
                    <a:pt x="441" y="63"/>
                  </a:cubicBezTo>
                  <a:cubicBezTo>
                    <a:pt x="442" y="61"/>
                    <a:pt x="440" y="63"/>
                    <a:pt x="440" y="63"/>
                  </a:cubicBezTo>
                  <a:cubicBezTo>
                    <a:pt x="438" y="61"/>
                    <a:pt x="439" y="59"/>
                    <a:pt x="438" y="56"/>
                  </a:cubicBezTo>
                  <a:cubicBezTo>
                    <a:pt x="443" y="58"/>
                    <a:pt x="441" y="53"/>
                    <a:pt x="444" y="53"/>
                  </a:cubicBezTo>
                  <a:cubicBezTo>
                    <a:pt x="444" y="51"/>
                    <a:pt x="444" y="49"/>
                    <a:pt x="444" y="47"/>
                  </a:cubicBezTo>
                  <a:cubicBezTo>
                    <a:pt x="448" y="45"/>
                    <a:pt x="446" y="50"/>
                    <a:pt x="446" y="53"/>
                  </a:cubicBezTo>
                  <a:cubicBezTo>
                    <a:pt x="446" y="54"/>
                    <a:pt x="449" y="52"/>
                    <a:pt x="449" y="54"/>
                  </a:cubicBezTo>
                  <a:cubicBezTo>
                    <a:pt x="449" y="54"/>
                    <a:pt x="447" y="55"/>
                    <a:pt x="447" y="55"/>
                  </a:cubicBezTo>
                  <a:cubicBezTo>
                    <a:pt x="448" y="58"/>
                    <a:pt x="451" y="59"/>
                    <a:pt x="454" y="61"/>
                  </a:cubicBezTo>
                  <a:cubicBezTo>
                    <a:pt x="457" y="61"/>
                    <a:pt x="454" y="57"/>
                    <a:pt x="453" y="57"/>
                  </a:cubicBezTo>
                  <a:cubicBezTo>
                    <a:pt x="455" y="55"/>
                    <a:pt x="458" y="55"/>
                    <a:pt x="462" y="55"/>
                  </a:cubicBezTo>
                  <a:cubicBezTo>
                    <a:pt x="461" y="54"/>
                    <a:pt x="459" y="54"/>
                    <a:pt x="458" y="54"/>
                  </a:cubicBezTo>
                  <a:cubicBezTo>
                    <a:pt x="459" y="50"/>
                    <a:pt x="456" y="51"/>
                    <a:pt x="457" y="48"/>
                  </a:cubicBezTo>
                  <a:cubicBezTo>
                    <a:pt x="458" y="51"/>
                    <a:pt x="465" y="47"/>
                    <a:pt x="464" y="51"/>
                  </a:cubicBezTo>
                  <a:cubicBezTo>
                    <a:pt x="465" y="52"/>
                    <a:pt x="466" y="50"/>
                    <a:pt x="466" y="50"/>
                  </a:cubicBezTo>
                  <a:cubicBezTo>
                    <a:pt x="468" y="51"/>
                    <a:pt x="466" y="52"/>
                    <a:pt x="467" y="53"/>
                  </a:cubicBezTo>
                  <a:cubicBezTo>
                    <a:pt x="468" y="53"/>
                    <a:pt x="469" y="52"/>
                    <a:pt x="470" y="53"/>
                  </a:cubicBezTo>
                  <a:cubicBezTo>
                    <a:pt x="472" y="55"/>
                    <a:pt x="476" y="52"/>
                    <a:pt x="473" y="56"/>
                  </a:cubicBezTo>
                  <a:cubicBezTo>
                    <a:pt x="475" y="56"/>
                    <a:pt x="477" y="56"/>
                    <a:pt x="479" y="56"/>
                  </a:cubicBezTo>
                  <a:cubicBezTo>
                    <a:pt x="479" y="55"/>
                    <a:pt x="474" y="54"/>
                    <a:pt x="478" y="53"/>
                  </a:cubicBezTo>
                  <a:cubicBezTo>
                    <a:pt x="477" y="51"/>
                    <a:pt x="476" y="51"/>
                    <a:pt x="474" y="50"/>
                  </a:cubicBezTo>
                  <a:cubicBezTo>
                    <a:pt x="474" y="44"/>
                    <a:pt x="474" y="44"/>
                    <a:pt x="474" y="37"/>
                  </a:cubicBezTo>
                  <a:cubicBezTo>
                    <a:pt x="481" y="37"/>
                    <a:pt x="489" y="38"/>
                    <a:pt x="494" y="37"/>
                  </a:cubicBezTo>
                  <a:cubicBezTo>
                    <a:pt x="497" y="37"/>
                    <a:pt x="495" y="34"/>
                    <a:pt x="498" y="36"/>
                  </a:cubicBezTo>
                  <a:cubicBezTo>
                    <a:pt x="502" y="34"/>
                    <a:pt x="499" y="31"/>
                    <a:pt x="500" y="28"/>
                  </a:cubicBezTo>
                  <a:cubicBezTo>
                    <a:pt x="503" y="28"/>
                    <a:pt x="505" y="28"/>
                    <a:pt x="506" y="27"/>
                  </a:cubicBezTo>
                  <a:cubicBezTo>
                    <a:pt x="508" y="24"/>
                    <a:pt x="511" y="23"/>
                    <a:pt x="513" y="21"/>
                  </a:cubicBezTo>
                  <a:cubicBezTo>
                    <a:pt x="525" y="19"/>
                    <a:pt x="538" y="18"/>
                    <a:pt x="547" y="14"/>
                  </a:cubicBezTo>
                  <a:cubicBezTo>
                    <a:pt x="549" y="12"/>
                    <a:pt x="550" y="16"/>
                    <a:pt x="550" y="16"/>
                  </a:cubicBezTo>
                  <a:cubicBezTo>
                    <a:pt x="550" y="16"/>
                    <a:pt x="552" y="13"/>
                    <a:pt x="551" y="13"/>
                  </a:cubicBezTo>
                  <a:cubicBezTo>
                    <a:pt x="553" y="13"/>
                    <a:pt x="551" y="15"/>
                    <a:pt x="552" y="16"/>
                  </a:cubicBezTo>
                  <a:cubicBezTo>
                    <a:pt x="553" y="17"/>
                    <a:pt x="555" y="16"/>
                    <a:pt x="555" y="17"/>
                  </a:cubicBezTo>
                  <a:cubicBezTo>
                    <a:pt x="556" y="17"/>
                    <a:pt x="554" y="15"/>
                    <a:pt x="556" y="15"/>
                  </a:cubicBezTo>
                  <a:cubicBezTo>
                    <a:pt x="558" y="14"/>
                    <a:pt x="562" y="15"/>
                    <a:pt x="562" y="11"/>
                  </a:cubicBezTo>
                  <a:cubicBezTo>
                    <a:pt x="564" y="12"/>
                    <a:pt x="565" y="11"/>
                    <a:pt x="565" y="9"/>
                  </a:cubicBezTo>
                  <a:cubicBezTo>
                    <a:pt x="567" y="9"/>
                    <a:pt x="567" y="11"/>
                    <a:pt x="569" y="11"/>
                  </a:cubicBezTo>
                  <a:cubicBezTo>
                    <a:pt x="572" y="11"/>
                    <a:pt x="571" y="7"/>
                    <a:pt x="571" y="4"/>
                  </a:cubicBezTo>
                  <a:cubicBezTo>
                    <a:pt x="577" y="2"/>
                    <a:pt x="582" y="0"/>
                    <a:pt x="591" y="1"/>
                  </a:cubicBezTo>
                  <a:cubicBezTo>
                    <a:pt x="590" y="2"/>
                    <a:pt x="590" y="3"/>
                    <a:pt x="590" y="5"/>
                  </a:cubicBezTo>
                  <a:cubicBezTo>
                    <a:pt x="592" y="8"/>
                    <a:pt x="597" y="8"/>
                    <a:pt x="599" y="5"/>
                  </a:cubicBezTo>
                  <a:cubicBezTo>
                    <a:pt x="601" y="6"/>
                    <a:pt x="600" y="7"/>
                    <a:pt x="599" y="7"/>
                  </a:cubicBezTo>
                  <a:close/>
                  <a:moveTo>
                    <a:pt x="882" y="150"/>
                  </a:moveTo>
                  <a:cubicBezTo>
                    <a:pt x="882" y="149"/>
                    <a:pt x="880" y="149"/>
                    <a:pt x="879" y="148"/>
                  </a:cubicBezTo>
                  <a:cubicBezTo>
                    <a:pt x="875" y="147"/>
                    <a:pt x="875" y="150"/>
                    <a:pt x="879" y="149"/>
                  </a:cubicBezTo>
                  <a:cubicBezTo>
                    <a:pt x="880" y="150"/>
                    <a:pt x="880" y="150"/>
                    <a:pt x="882" y="150"/>
                  </a:cubicBezTo>
                  <a:close/>
                  <a:moveTo>
                    <a:pt x="254" y="239"/>
                  </a:moveTo>
                  <a:cubicBezTo>
                    <a:pt x="253" y="242"/>
                    <a:pt x="258" y="240"/>
                    <a:pt x="257" y="244"/>
                  </a:cubicBezTo>
                  <a:cubicBezTo>
                    <a:pt x="259" y="245"/>
                    <a:pt x="260" y="243"/>
                    <a:pt x="260" y="244"/>
                  </a:cubicBezTo>
                  <a:cubicBezTo>
                    <a:pt x="260" y="246"/>
                    <a:pt x="260" y="245"/>
                    <a:pt x="259" y="246"/>
                  </a:cubicBezTo>
                  <a:cubicBezTo>
                    <a:pt x="257" y="246"/>
                    <a:pt x="252" y="248"/>
                    <a:pt x="251" y="248"/>
                  </a:cubicBezTo>
                  <a:cubicBezTo>
                    <a:pt x="248" y="247"/>
                    <a:pt x="247" y="245"/>
                    <a:pt x="245" y="243"/>
                  </a:cubicBezTo>
                  <a:cubicBezTo>
                    <a:pt x="245" y="241"/>
                    <a:pt x="248" y="243"/>
                    <a:pt x="248" y="241"/>
                  </a:cubicBezTo>
                  <a:cubicBezTo>
                    <a:pt x="246" y="239"/>
                    <a:pt x="245" y="238"/>
                    <a:pt x="241" y="240"/>
                  </a:cubicBezTo>
                  <a:cubicBezTo>
                    <a:pt x="240" y="238"/>
                    <a:pt x="239" y="236"/>
                    <a:pt x="235" y="236"/>
                  </a:cubicBezTo>
                  <a:cubicBezTo>
                    <a:pt x="234" y="236"/>
                    <a:pt x="235" y="238"/>
                    <a:pt x="234" y="239"/>
                  </a:cubicBezTo>
                  <a:cubicBezTo>
                    <a:pt x="234" y="239"/>
                    <a:pt x="232" y="239"/>
                    <a:pt x="231" y="240"/>
                  </a:cubicBezTo>
                  <a:cubicBezTo>
                    <a:pt x="230" y="241"/>
                    <a:pt x="229" y="244"/>
                    <a:pt x="226" y="243"/>
                  </a:cubicBezTo>
                  <a:cubicBezTo>
                    <a:pt x="228" y="247"/>
                    <a:pt x="224" y="249"/>
                    <a:pt x="224" y="249"/>
                  </a:cubicBezTo>
                  <a:cubicBezTo>
                    <a:pt x="223" y="252"/>
                    <a:pt x="223" y="254"/>
                    <a:pt x="222" y="257"/>
                  </a:cubicBezTo>
                  <a:cubicBezTo>
                    <a:pt x="221" y="257"/>
                    <a:pt x="221" y="256"/>
                    <a:pt x="220" y="256"/>
                  </a:cubicBezTo>
                  <a:cubicBezTo>
                    <a:pt x="219" y="260"/>
                    <a:pt x="223" y="262"/>
                    <a:pt x="220" y="264"/>
                  </a:cubicBezTo>
                  <a:cubicBezTo>
                    <a:pt x="222" y="263"/>
                    <a:pt x="222" y="266"/>
                    <a:pt x="222" y="267"/>
                  </a:cubicBezTo>
                  <a:cubicBezTo>
                    <a:pt x="223" y="267"/>
                    <a:pt x="224" y="267"/>
                    <a:pt x="225" y="267"/>
                  </a:cubicBezTo>
                  <a:cubicBezTo>
                    <a:pt x="228" y="267"/>
                    <a:pt x="228" y="270"/>
                    <a:pt x="230" y="268"/>
                  </a:cubicBezTo>
                  <a:cubicBezTo>
                    <a:pt x="230" y="268"/>
                    <a:pt x="232" y="268"/>
                    <a:pt x="232" y="268"/>
                  </a:cubicBezTo>
                  <a:cubicBezTo>
                    <a:pt x="236" y="267"/>
                    <a:pt x="235" y="267"/>
                    <a:pt x="237" y="266"/>
                  </a:cubicBezTo>
                  <a:cubicBezTo>
                    <a:pt x="239" y="265"/>
                    <a:pt x="239" y="267"/>
                    <a:pt x="241" y="267"/>
                  </a:cubicBezTo>
                  <a:cubicBezTo>
                    <a:pt x="242" y="266"/>
                    <a:pt x="241" y="265"/>
                    <a:pt x="243" y="264"/>
                  </a:cubicBezTo>
                  <a:cubicBezTo>
                    <a:pt x="245" y="264"/>
                    <a:pt x="251" y="264"/>
                    <a:pt x="253" y="264"/>
                  </a:cubicBezTo>
                  <a:cubicBezTo>
                    <a:pt x="255" y="265"/>
                    <a:pt x="256" y="266"/>
                    <a:pt x="258" y="267"/>
                  </a:cubicBezTo>
                  <a:cubicBezTo>
                    <a:pt x="259" y="267"/>
                    <a:pt x="259" y="266"/>
                    <a:pt x="260" y="266"/>
                  </a:cubicBezTo>
                  <a:cubicBezTo>
                    <a:pt x="260" y="266"/>
                    <a:pt x="261" y="267"/>
                    <a:pt x="261" y="267"/>
                  </a:cubicBezTo>
                  <a:cubicBezTo>
                    <a:pt x="265" y="268"/>
                    <a:pt x="265" y="268"/>
                    <a:pt x="267" y="268"/>
                  </a:cubicBezTo>
                  <a:cubicBezTo>
                    <a:pt x="272" y="268"/>
                    <a:pt x="278" y="267"/>
                    <a:pt x="284" y="268"/>
                  </a:cubicBezTo>
                  <a:cubicBezTo>
                    <a:pt x="283" y="265"/>
                    <a:pt x="284" y="263"/>
                    <a:pt x="285" y="262"/>
                  </a:cubicBezTo>
                  <a:cubicBezTo>
                    <a:pt x="281" y="257"/>
                    <a:pt x="278" y="251"/>
                    <a:pt x="270" y="250"/>
                  </a:cubicBezTo>
                  <a:cubicBezTo>
                    <a:pt x="270" y="248"/>
                    <a:pt x="268" y="248"/>
                    <a:pt x="267" y="247"/>
                  </a:cubicBezTo>
                  <a:cubicBezTo>
                    <a:pt x="267" y="245"/>
                    <a:pt x="267" y="244"/>
                    <a:pt x="266" y="243"/>
                  </a:cubicBezTo>
                  <a:cubicBezTo>
                    <a:pt x="267" y="240"/>
                    <a:pt x="270" y="240"/>
                    <a:pt x="270" y="235"/>
                  </a:cubicBezTo>
                  <a:cubicBezTo>
                    <a:pt x="263" y="234"/>
                    <a:pt x="259" y="237"/>
                    <a:pt x="254" y="239"/>
                  </a:cubicBezTo>
                  <a:close/>
                  <a:moveTo>
                    <a:pt x="336" y="293"/>
                  </a:moveTo>
                  <a:cubicBezTo>
                    <a:pt x="334" y="293"/>
                    <a:pt x="333" y="293"/>
                    <a:pt x="334" y="294"/>
                  </a:cubicBezTo>
                  <a:cubicBezTo>
                    <a:pt x="336" y="292"/>
                    <a:pt x="341" y="292"/>
                    <a:pt x="343" y="292"/>
                  </a:cubicBezTo>
                  <a:cubicBezTo>
                    <a:pt x="343" y="291"/>
                    <a:pt x="342" y="289"/>
                    <a:pt x="343" y="289"/>
                  </a:cubicBezTo>
                  <a:cubicBezTo>
                    <a:pt x="343" y="289"/>
                    <a:pt x="345" y="291"/>
                    <a:pt x="345" y="290"/>
                  </a:cubicBezTo>
                  <a:cubicBezTo>
                    <a:pt x="345" y="288"/>
                    <a:pt x="345" y="285"/>
                    <a:pt x="345" y="282"/>
                  </a:cubicBezTo>
                  <a:cubicBezTo>
                    <a:pt x="344" y="280"/>
                    <a:pt x="342" y="280"/>
                    <a:pt x="341" y="279"/>
                  </a:cubicBezTo>
                  <a:cubicBezTo>
                    <a:pt x="341" y="278"/>
                    <a:pt x="342" y="277"/>
                    <a:pt x="341" y="276"/>
                  </a:cubicBezTo>
                  <a:cubicBezTo>
                    <a:pt x="341" y="274"/>
                    <a:pt x="337" y="273"/>
                    <a:pt x="340" y="273"/>
                  </a:cubicBezTo>
                  <a:cubicBezTo>
                    <a:pt x="343" y="273"/>
                    <a:pt x="345" y="273"/>
                    <a:pt x="347" y="273"/>
                  </a:cubicBezTo>
                  <a:cubicBezTo>
                    <a:pt x="348" y="268"/>
                    <a:pt x="345" y="268"/>
                    <a:pt x="345" y="267"/>
                  </a:cubicBezTo>
                  <a:cubicBezTo>
                    <a:pt x="345" y="264"/>
                    <a:pt x="342" y="265"/>
                    <a:pt x="341" y="263"/>
                  </a:cubicBezTo>
                  <a:cubicBezTo>
                    <a:pt x="342" y="263"/>
                    <a:pt x="343" y="262"/>
                    <a:pt x="343" y="261"/>
                  </a:cubicBezTo>
                  <a:cubicBezTo>
                    <a:pt x="339" y="262"/>
                    <a:pt x="338" y="260"/>
                    <a:pt x="336" y="260"/>
                  </a:cubicBezTo>
                  <a:cubicBezTo>
                    <a:pt x="336" y="253"/>
                    <a:pt x="328" y="255"/>
                    <a:pt x="328" y="249"/>
                  </a:cubicBezTo>
                  <a:cubicBezTo>
                    <a:pt x="331" y="247"/>
                    <a:pt x="334" y="243"/>
                    <a:pt x="340" y="244"/>
                  </a:cubicBezTo>
                  <a:cubicBezTo>
                    <a:pt x="341" y="244"/>
                    <a:pt x="340" y="242"/>
                    <a:pt x="341" y="242"/>
                  </a:cubicBezTo>
                  <a:cubicBezTo>
                    <a:pt x="342" y="239"/>
                    <a:pt x="338" y="239"/>
                    <a:pt x="338" y="236"/>
                  </a:cubicBezTo>
                  <a:cubicBezTo>
                    <a:pt x="332" y="235"/>
                    <a:pt x="330" y="238"/>
                    <a:pt x="326" y="236"/>
                  </a:cubicBezTo>
                  <a:cubicBezTo>
                    <a:pt x="326" y="238"/>
                    <a:pt x="326" y="239"/>
                    <a:pt x="325" y="237"/>
                  </a:cubicBezTo>
                  <a:cubicBezTo>
                    <a:pt x="324" y="237"/>
                    <a:pt x="324" y="239"/>
                    <a:pt x="324" y="239"/>
                  </a:cubicBezTo>
                  <a:cubicBezTo>
                    <a:pt x="321" y="240"/>
                    <a:pt x="317" y="242"/>
                    <a:pt x="315" y="242"/>
                  </a:cubicBezTo>
                  <a:cubicBezTo>
                    <a:pt x="312" y="243"/>
                    <a:pt x="313" y="244"/>
                    <a:pt x="312" y="246"/>
                  </a:cubicBezTo>
                  <a:cubicBezTo>
                    <a:pt x="312" y="246"/>
                    <a:pt x="310" y="245"/>
                    <a:pt x="310" y="246"/>
                  </a:cubicBezTo>
                  <a:cubicBezTo>
                    <a:pt x="309" y="246"/>
                    <a:pt x="310" y="249"/>
                    <a:pt x="310" y="249"/>
                  </a:cubicBezTo>
                  <a:cubicBezTo>
                    <a:pt x="310" y="252"/>
                    <a:pt x="313" y="247"/>
                    <a:pt x="313" y="252"/>
                  </a:cubicBezTo>
                  <a:cubicBezTo>
                    <a:pt x="313" y="253"/>
                    <a:pt x="314" y="253"/>
                    <a:pt x="314" y="254"/>
                  </a:cubicBezTo>
                  <a:cubicBezTo>
                    <a:pt x="313" y="258"/>
                    <a:pt x="315" y="260"/>
                    <a:pt x="315" y="261"/>
                  </a:cubicBezTo>
                  <a:cubicBezTo>
                    <a:pt x="316" y="262"/>
                    <a:pt x="316" y="262"/>
                    <a:pt x="317" y="263"/>
                  </a:cubicBezTo>
                  <a:cubicBezTo>
                    <a:pt x="317" y="263"/>
                    <a:pt x="318" y="267"/>
                    <a:pt x="318" y="267"/>
                  </a:cubicBezTo>
                  <a:cubicBezTo>
                    <a:pt x="319" y="270"/>
                    <a:pt x="319" y="269"/>
                    <a:pt x="320" y="272"/>
                  </a:cubicBezTo>
                  <a:cubicBezTo>
                    <a:pt x="321" y="273"/>
                    <a:pt x="320" y="274"/>
                    <a:pt x="320" y="275"/>
                  </a:cubicBezTo>
                  <a:cubicBezTo>
                    <a:pt x="321" y="276"/>
                    <a:pt x="323" y="276"/>
                    <a:pt x="323" y="279"/>
                  </a:cubicBezTo>
                  <a:cubicBezTo>
                    <a:pt x="318" y="277"/>
                    <a:pt x="321" y="284"/>
                    <a:pt x="319" y="284"/>
                  </a:cubicBezTo>
                  <a:cubicBezTo>
                    <a:pt x="324" y="285"/>
                    <a:pt x="324" y="293"/>
                    <a:pt x="330" y="289"/>
                  </a:cubicBezTo>
                  <a:cubicBezTo>
                    <a:pt x="325" y="294"/>
                    <a:pt x="335" y="290"/>
                    <a:pt x="336" y="293"/>
                  </a:cubicBezTo>
                  <a:close/>
                  <a:moveTo>
                    <a:pt x="371" y="239"/>
                  </a:moveTo>
                  <a:cubicBezTo>
                    <a:pt x="370" y="239"/>
                    <a:pt x="370" y="241"/>
                    <a:pt x="370" y="242"/>
                  </a:cubicBezTo>
                  <a:cubicBezTo>
                    <a:pt x="369" y="243"/>
                    <a:pt x="367" y="243"/>
                    <a:pt x="366" y="244"/>
                  </a:cubicBezTo>
                  <a:cubicBezTo>
                    <a:pt x="367" y="245"/>
                    <a:pt x="370" y="248"/>
                    <a:pt x="370" y="249"/>
                  </a:cubicBezTo>
                  <a:cubicBezTo>
                    <a:pt x="370" y="249"/>
                    <a:pt x="368" y="249"/>
                    <a:pt x="368" y="250"/>
                  </a:cubicBezTo>
                  <a:cubicBezTo>
                    <a:pt x="369" y="251"/>
                    <a:pt x="372" y="251"/>
                    <a:pt x="373" y="253"/>
                  </a:cubicBezTo>
                  <a:cubicBezTo>
                    <a:pt x="373" y="251"/>
                    <a:pt x="375" y="251"/>
                    <a:pt x="376" y="250"/>
                  </a:cubicBezTo>
                  <a:cubicBezTo>
                    <a:pt x="377" y="247"/>
                    <a:pt x="374" y="247"/>
                    <a:pt x="373" y="244"/>
                  </a:cubicBezTo>
                  <a:cubicBezTo>
                    <a:pt x="375" y="243"/>
                    <a:pt x="377" y="243"/>
                    <a:pt x="377" y="240"/>
                  </a:cubicBezTo>
                  <a:cubicBezTo>
                    <a:pt x="375" y="240"/>
                    <a:pt x="374" y="239"/>
                    <a:pt x="376" y="237"/>
                  </a:cubicBezTo>
                  <a:cubicBezTo>
                    <a:pt x="374" y="238"/>
                    <a:pt x="372" y="238"/>
                    <a:pt x="371" y="239"/>
                  </a:cubicBezTo>
                  <a:close/>
                  <a:moveTo>
                    <a:pt x="217" y="270"/>
                  </a:moveTo>
                  <a:cubicBezTo>
                    <a:pt x="216" y="275"/>
                    <a:pt x="225" y="272"/>
                    <a:pt x="225" y="270"/>
                  </a:cubicBezTo>
                  <a:cubicBezTo>
                    <a:pt x="222" y="269"/>
                    <a:pt x="220" y="269"/>
                    <a:pt x="217" y="270"/>
                  </a:cubicBezTo>
                  <a:close/>
                  <a:moveTo>
                    <a:pt x="244" y="489"/>
                  </a:moveTo>
                  <a:cubicBezTo>
                    <a:pt x="245" y="485"/>
                    <a:pt x="252" y="485"/>
                    <a:pt x="251" y="478"/>
                  </a:cubicBezTo>
                  <a:cubicBezTo>
                    <a:pt x="247" y="480"/>
                    <a:pt x="241" y="475"/>
                    <a:pt x="238" y="479"/>
                  </a:cubicBezTo>
                  <a:cubicBezTo>
                    <a:pt x="243" y="479"/>
                    <a:pt x="237" y="480"/>
                    <a:pt x="237" y="481"/>
                  </a:cubicBezTo>
                  <a:cubicBezTo>
                    <a:pt x="237" y="480"/>
                    <a:pt x="238" y="484"/>
                    <a:pt x="238" y="485"/>
                  </a:cubicBezTo>
                  <a:cubicBezTo>
                    <a:pt x="238" y="486"/>
                    <a:pt x="238" y="488"/>
                    <a:pt x="237" y="488"/>
                  </a:cubicBezTo>
                  <a:cubicBezTo>
                    <a:pt x="237" y="488"/>
                    <a:pt x="236" y="487"/>
                    <a:pt x="235" y="488"/>
                  </a:cubicBezTo>
                  <a:cubicBezTo>
                    <a:pt x="237" y="490"/>
                    <a:pt x="241" y="489"/>
                    <a:pt x="244" y="489"/>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9" name="Freeform 88"/>
            <p:cNvSpPr/>
            <p:nvPr/>
          </p:nvSpPr>
          <p:spPr bwMode="auto">
            <a:xfrm>
              <a:off x="9003889" y="1395262"/>
              <a:ext cx="55563" cy="30162"/>
            </a:xfrm>
            <a:custGeom>
              <a:avLst/>
              <a:gdLst>
                <a:gd name="T0" fmla="*/ 26 w 15"/>
                <a:gd name="T1" fmla="*/ 0 h 8"/>
                <a:gd name="T2" fmla="*/ 30 w 15"/>
                <a:gd name="T3" fmla="*/ 17 h 8"/>
                <a:gd name="T4" fmla="*/ 0 w 15"/>
                <a:gd name="T5" fmla="*/ 7 h 8"/>
                <a:gd name="T6" fmla="*/ 26 w 15"/>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8">
                  <a:moveTo>
                    <a:pt x="11" y="0"/>
                  </a:moveTo>
                  <a:cubicBezTo>
                    <a:pt x="10" y="3"/>
                    <a:pt x="15" y="2"/>
                    <a:pt x="13" y="7"/>
                  </a:cubicBezTo>
                  <a:cubicBezTo>
                    <a:pt x="7" y="8"/>
                    <a:pt x="3" y="6"/>
                    <a:pt x="0" y="3"/>
                  </a:cubicBezTo>
                  <a:cubicBezTo>
                    <a:pt x="2" y="1"/>
                    <a:pt x="7" y="1"/>
                    <a:pt x="1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0" name="Freeform 89"/>
            <p:cNvSpPr>
              <a:spLocks noEditPoints="1"/>
            </p:cNvSpPr>
            <p:nvPr/>
          </p:nvSpPr>
          <p:spPr bwMode="auto">
            <a:xfrm>
              <a:off x="9116602" y="1447649"/>
              <a:ext cx="528638" cy="371475"/>
            </a:xfrm>
            <a:custGeom>
              <a:avLst/>
              <a:gdLst>
                <a:gd name="T0" fmla="*/ 33 w 141"/>
                <a:gd name="T1" fmla="*/ 14 h 99"/>
                <a:gd name="T2" fmla="*/ 43 w 141"/>
                <a:gd name="T3" fmla="*/ 12 h 99"/>
                <a:gd name="T4" fmla="*/ 43 w 141"/>
                <a:gd name="T5" fmla="*/ 17 h 99"/>
                <a:gd name="T6" fmla="*/ 43 w 141"/>
                <a:gd name="T7" fmla="*/ 28 h 99"/>
                <a:gd name="T8" fmla="*/ 52 w 141"/>
                <a:gd name="T9" fmla="*/ 50 h 99"/>
                <a:gd name="T10" fmla="*/ 71 w 141"/>
                <a:gd name="T11" fmla="*/ 14 h 99"/>
                <a:gd name="T12" fmla="*/ 97 w 141"/>
                <a:gd name="T13" fmla="*/ 12 h 99"/>
                <a:gd name="T14" fmla="*/ 113 w 141"/>
                <a:gd name="T15" fmla="*/ 38 h 99"/>
                <a:gd name="T16" fmla="*/ 132 w 141"/>
                <a:gd name="T17" fmla="*/ 33 h 99"/>
                <a:gd name="T18" fmla="*/ 161 w 141"/>
                <a:gd name="T19" fmla="*/ 31 h 99"/>
                <a:gd name="T20" fmla="*/ 170 w 141"/>
                <a:gd name="T21" fmla="*/ 43 h 99"/>
                <a:gd name="T22" fmla="*/ 182 w 141"/>
                <a:gd name="T23" fmla="*/ 47 h 99"/>
                <a:gd name="T24" fmla="*/ 189 w 141"/>
                <a:gd name="T25" fmla="*/ 50 h 99"/>
                <a:gd name="T26" fmla="*/ 213 w 141"/>
                <a:gd name="T27" fmla="*/ 54 h 99"/>
                <a:gd name="T28" fmla="*/ 236 w 141"/>
                <a:gd name="T29" fmla="*/ 66 h 99"/>
                <a:gd name="T30" fmla="*/ 243 w 141"/>
                <a:gd name="T31" fmla="*/ 76 h 99"/>
                <a:gd name="T32" fmla="*/ 260 w 141"/>
                <a:gd name="T33" fmla="*/ 90 h 99"/>
                <a:gd name="T34" fmla="*/ 248 w 141"/>
                <a:gd name="T35" fmla="*/ 111 h 99"/>
                <a:gd name="T36" fmla="*/ 274 w 141"/>
                <a:gd name="T37" fmla="*/ 113 h 99"/>
                <a:gd name="T38" fmla="*/ 279 w 141"/>
                <a:gd name="T39" fmla="*/ 128 h 99"/>
                <a:gd name="T40" fmla="*/ 302 w 141"/>
                <a:gd name="T41" fmla="*/ 130 h 99"/>
                <a:gd name="T42" fmla="*/ 316 w 141"/>
                <a:gd name="T43" fmla="*/ 144 h 99"/>
                <a:gd name="T44" fmla="*/ 321 w 141"/>
                <a:gd name="T45" fmla="*/ 156 h 99"/>
                <a:gd name="T46" fmla="*/ 307 w 141"/>
                <a:gd name="T47" fmla="*/ 175 h 99"/>
                <a:gd name="T48" fmla="*/ 288 w 141"/>
                <a:gd name="T49" fmla="*/ 173 h 99"/>
                <a:gd name="T50" fmla="*/ 272 w 141"/>
                <a:gd name="T51" fmla="*/ 156 h 99"/>
                <a:gd name="T52" fmla="*/ 257 w 141"/>
                <a:gd name="T53" fmla="*/ 170 h 99"/>
                <a:gd name="T54" fmla="*/ 276 w 141"/>
                <a:gd name="T55" fmla="*/ 180 h 99"/>
                <a:gd name="T56" fmla="*/ 288 w 141"/>
                <a:gd name="T57" fmla="*/ 201 h 99"/>
                <a:gd name="T58" fmla="*/ 279 w 141"/>
                <a:gd name="T59" fmla="*/ 220 h 99"/>
                <a:gd name="T60" fmla="*/ 243 w 141"/>
                <a:gd name="T61" fmla="*/ 206 h 99"/>
                <a:gd name="T62" fmla="*/ 255 w 141"/>
                <a:gd name="T63" fmla="*/ 220 h 99"/>
                <a:gd name="T64" fmla="*/ 269 w 141"/>
                <a:gd name="T65" fmla="*/ 227 h 99"/>
                <a:gd name="T66" fmla="*/ 255 w 141"/>
                <a:gd name="T67" fmla="*/ 227 h 99"/>
                <a:gd name="T68" fmla="*/ 224 w 141"/>
                <a:gd name="T69" fmla="*/ 217 h 99"/>
                <a:gd name="T70" fmla="*/ 208 w 141"/>
                <a:gd name="T71" fmla="*/ 208 h 99"/>
                <a:gd name="T72" fmla="*/ 198 w 141"/>
                <a:gd name="T73" fmla="*/ 194 h 99"/>
                <a:gd name="T74" fmla="*/ 182 w 141"/>
                <a:gd name="T75" fmla="*/ 163 h 99"/>
                <a:gd name="T76" fmla="*/ 184 w 141"/>
                <a:gd name="T77" fmla="*/ 156 h 99"/>
                <a:gd name="T78" fmla="*/ 191 w 141"/>
                <a:gd name="T79" fmla="*/ 144 h 99"/>
                <a:gd name="T80" fmla="*/ 198 w 141"/>
                <a:gd name="T81" fmla="*/ 130 h 99"/>
                <a:gd name="T82" fmla="*/ 191 w 141"/>
                <a:gd name="T83" fmla="*/ 113 h 99"/>
                <a:gd name="T84" fmla="*/ 179 w 141"/>
                <a:gd name="T85" fmla="*/ 106 h 99"/>
                <a:gd name="T86" fmla="*/ 170 w 141"/>
                <a:gd name="T87" fmla="*/ 106 h 99"/>
                <a:gd name="T88" fmla="*/ 161 w 141"/>
                <a:gd name="T89" fmla="*/ 102 h 99"/>
                <a:gd name="T90" fmla="*/ 137 w 141"/>
                <a:gd name="T91" fmla="*/ 78 h 99"/>
                <a:gd name="T92" fmla="*/ 116 w 141"/>
                <a:gd name="T93" fmla="*/ 83 h 99"/>
                <a:gd name="T94" fmla="*/ 97 w 141"/>
                <a:gd name="T95" fmla="*/ 83 h 99"/>
                <a:gd name="T96" fmla="*/ 73 w 141"/>
                <a:gd name="T97" fmla="*/ 83 h 99"/>
                <a:gd name="T98" fmla="*/ 33 w 141"/>
                <a:gd name="T99" fmla="*/ 76 h 99"/>
                <a:gd name="T100" fmla="*/ 12 w 141"/>
                <a:gd name="T101" fmla="*/ 64 h 99"/>
                <a:gd name="T102" fmla="*/ 7 w 141"/>
                <a:gd name="T103" fmla="*/ 50 h 99"/>
                <a:gd name="T104" fmla="*/ 9 w 141"/>
                <a:gd name="T105" fmla="*/ 38 h 99"/>
                <a:gd name="T106" fmla="*/ 215 w 141"/>
                <a:gd name="T107" fmla="*/ 161 h 99"/>
                <a:gd name="T108" fmla="*/ 229 w 141"/>
                <a:gd name="T109" fmla="*/ 149 h 99"/>
                <a:gd name="T110" fmla="*/ 215 w 141"/>
                <a:gd name="T111" fmla="*/ 161 h 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 h="99">
                  <a:moveTo>
                    <a:pt x="5" y="7"/>
                  </a:moveTo>
                  <a:cubicBezTo>
                    <a:pt x="8" y="10"/>
                    <a:pt x="12" y="3"/>
                    <a:pt x="14" y="6"/>
                  </a:cubicBezTo>
                  <a:cubicBezTo>
                    <a:pt x="15" y="6"/>
                    <a:pt x="14" y="4"/>
                    <a:pt x="15" y="3"/>
                  </a:cubicBezTo>
                  <a:cubicBezTo>
                    <a:pt x="16" y="3"/>
                    <a:pt x="17" y="5"/>
                    <a:pt x="18" y="5"/>
                  </a:cubicBezTo>
                  <a:cubicBezTo>
                    <a:pt x="20" y="4"/>
                    <a:pt x="20" y="0"/>
                    <a:pt x="23" y="3"/>
                  </a:cubicBezTo>
                  <a:cubicBezTo>
                    <a:pt x="23" y="9"/>
                    <a:pt x="20" y="5"/>
                    <a:pt x="18" y="7"/>
                  </a:cubicBezTo>
                  <a:cubicBezTo>
                    <a:pt x="18" y="8"/>
                    <a:pt x="21" y="8"/>
                    <a:pt x="21" y="8"/>
                  </a:cubicBezTo>
                  <a:cubicBezTo>
                    <a:pt x="20" y="10"/>
                    <a:pt x="19" y="10"/>
                    <a:pt x="18" y="12"/>
                  </a:cubicBezTo>
                  <a:cubicBezTo>
                    <a:pt x="18" y="13"/>
                    <a:pt x="19" y="14"/>
                    <a:pt x="20" y="15"/>
                  </a:cubicBezTo>
                  <a:cubicBezTo>
                    <a:pt x="20" y="17"/>
                    <a:pt x="19" y="21"/>
                    <a:pt x="22" y="21"/>
                  </a:cubicBezTo>
                  <a:cubicBezTo>
                    <a:pt x="25" y="20"/>
                    <a:pt x="22" y="14"/>
                    <a:pt x="23" y="12"/>
                  </a:cubicBezTo>
                  <a:cubicBezTo>
                    <a:pt x="29" y="13"/>
                    <a:pt x="28" y="8"/>
                    <a:pt x="30" y="6"/>
                  </a:cubicBezTo>
                  <a:cubicBezTo>
                    <a:pt x="32" y="9"/>
                    <a:pt x="35" y="3"/>
                    <a:pt x="36" y="7"/>
                  </a:cubicBezTo>
                  <a:cubicBezTo>
                    <a:pt x="38" y="7"/>
                    <a:pt x="38" y="4"/>
                    <a:pt x="41" y="5"/>
                  </a:cubicBezTo>
                  <a:cubicBezTo>
                    <a:pt x="40" y="9"/>
                    <a:pt x="44" y="10"/>
                    <a:pt x="47" y="10"/>
                  </a:cubicBezTo>
                  <a:cubicBezTo>
                    <a:pt x="45" y="14"/>
                    <a:pt x="46" y="14"/>
                    <a:pt x="48" y="16"/>
                  </a:cubicBezTo>
                  <a:cubicBezTo>
                    <a:pt x="50" y="15"/>
                    <a:pt x="51" y="15"/>
                    <a:pt x="52" y="16"/>
                  </a:cubicBezTo>
                  <a:cubicBezTo>
                    <a:pt x="55" y="17"/>
                    <a:pt x="55" y="14"/>
                    <a:pt x="56" y="14"/>
                  </a:cubicBezTo>
                  <a:cubicBezTo>
                    <a:pt x="57" y="13"/>
                    <a:pt x="60" y="15"/>
                    <a:pt x="60" y="13"/>
                  </a:cubicBezTo>
                  <a:cubicBezTo>
                    <a:pt x="63" y="14"/>
                    <a:pt x="64" y="14"/>
                    <a:pt x="68" y="13"/>
                  </a:cubicBezTo>
                  <a:cubicBezTo>
                    <a:pt x="68" y="15"/>
                    <a:pt x="71" y="14"/>
                    <a:pt x="70" y="14"/>
                  </a:cubicBezTo>
                  <a:cubicBezTo>
                    <a:pt x="71" y="15"/>
                    <a:pt x="71" y="17"/>
                    <a:pt x="72" y="18"/>
                  </a:cubicBezTo>
                  <a:cubicBezTo>
                    <a:pt x="73" y="18"/>
                    <a:pt x="75" y="18"/>
                    <a:pt x="76" y="19"/>
                  </a:cubicBezTo>
                  <a:cubicBezTo>
                    <a:pt x="77" y="19"/>
                    <a:pt x="76" y="20"/>
                    <a:pt x="77" y="20"/>
                  </a:cubicBezTo>
                  <a:cubicBezTo>
                    <a:pt x="80" y="20"/>
                    <a:pt x="76" y="22"/>
                    <a:pt x="78" y="23"/>
                  </a:cubicBezTo>
                  <a:cubicBezTo>
                    <a:pt x="79" y="24"/>
                    <a:pt x="80" y="22"/>
                    <a:pt x="80" y="21"/>
                  </a:cubicBezTo>
                  <a:cubicBezTo>
                    <a:pt x="81" y="22"/>
                    <a:pt x="81" y="24"/>
                    <a:pt x="84" y="25"/>
                  </a:cubicBezTo>
                  <a:cubicBezTo>
                    <a:pt x="87" y="25"/>
                    <a:pt x="88" y="24"/>
                    <a:pt x="90" y="23"/>
                  </a:cubicBezTo>
                  <a:cubicBezTo>
                    <a:pt x="90" y="28"/>
                    <a:pt x="97" y="25"/>
                    <a:pt x="97" y="29"/>
                  </a:cubicBezTo>
                  <a:cubicBezTo>
                    <a:pt x="99" y="30"/>
                    <a:pt x="99" y="29"/>
                    <a:pt x="100" y="28"/>
                  </a:cubicBezTo>
                  <a:cubicBezTo>
                    <a:pt x="101" y="29"/>
                    <a:pt x="102" y="31"/>
                    <a:pt x="102" y="33"/>
                  </a:cubicBezTo>
                  <a:cubicBezTo>
                    <a:pt x="103" y="33"/>
                    <a:pt x="103" y="32"/>
                    <a:pt x="103" y="32"/>
                  </a:cubicBezTo>
                  <a:cubicBezTo>
                    <a:pt x="105" y="33"/>
                    <a:pt x="106" y="36"/>
                    <a:pt x="110" y="35"/>
                  </a:cubicBezTo>
                  <a:cubicBezTo>
                    <a:pt x="109" y="36"/>
                    <a:pt x="109" y="37"/>
                    <a:pt x="110" y="38"/>
                  </a:cubicBezTo>
                  <a:cubicBezTo>
                    <a:pt x="111" y="40"/>
                    <a:pt x="107" y="41"/>
                    <a:pt x="110" y="42"/>
                  </a:cubicBezTo>
                  <a:cubicBezTo>
                    <a:pt x="109" y="44"/>
                    <a:pt x="105" y="44"/>
                    <a:pt x="105" y="47"/>
                  </a:cubicBezTo>
                  <a:cubicBezTo>
                    <a:pt x="108" y="51"/>
                    <a:pt x="114" y="46"/>
                    <a:pt x="115" y="51"/>
                  </a:cubicBezTo>
                  <a:cubicBezTo>
                    <a:pt x="116" y="50"/>
                    <a:pt x="116" y="49"/>
                    <a:pt x="116" y="48"/>
                  </a:cubicBezTo>
                  <a:cubicBezTo>
                    <a:pt x="118" y="48"/>
                    <a:pt x="117" y="51"/>
                    <a:pt x="117" y="52"/>
                  </a:cubicBezTo>
                  <a:cubicBezTo>
                    <a:pt x="117" y="52"/>
                    <a:pt x="118" y="54"/>
                    <a:pt x="118" y="54"/>
                  </a:cubicBezTo>
                  <a:cubicBezTo>
                    <a:pt x="120" y="54"/>
                    <a:pt x="121" y="51"/>
                    <a:pt x="121" y="56"/>
                  </a:cubicBezTo>
                  <a:cubicBezTo>
                    <a:pt x="124" y="56"/>
                    <a:pt x="124" y="54"/>
                    <a:pt x="128" y="55"/>
                  </a:cubicBezTo>
                  <a:cubicBezTo>
                    <a:pt x="128" y="56"/>
                    <a:pt x="129" y="57"/>
                    <a:pt x="129" y="59"/>
                  </a:cubicBezTo>
                  <a:cubicBezTo>
                    <a:pt x="131" y="59"/>
                    <a:pt x="135" y="58"/>
                    <a:pt x="134" y="61"/>
                  </a:cubicBezTo>
                  <a:cubicBezTo>
                    <a:pt x="138" y="59"/>
                    <a:pt x="136" y="62"/>
                    <a:pt x="140" y="62"/>
                  </a:cubicBezTo>
                  <a:cubicBezTo>
                    <a:pt x="141" y="65"/>
                    <a:pt x="136" y="66"/>
                    <a:pt x="136" y="66"/>
                  </a:cubicBezTo>
                  <a:cubicBezTo>
                    <a:pt x="135" y="66"/>
                    <a:pt x="137" y="67"/>
                    <a:pt x="137" y="67"/>
                  </a:cubicBezTo>
                  <a:cubicBezTo>
                    <a:pt x="134" y="70"/>
                    <a:pt x="132" y="70"/>
                    <a:pt x="130" y="74"/>
                  </a:cubicBezTo>
                  <a:cubicBezTo>
                    <a:pt x="129" y="74"/>
                    <a:pt x="128" y="74"/>
                    <a:pt x="128" y="75"/>
                  </a:cubicBezTo>
                  <a:cubicBezTo>
                    <a:pt x="127" y="75"/>
                    <a:pt x="122" y="75"/>
                    <a:pt x="122" y="73"/>
                  </a:cubicBezTo>
                  <a:cubicBezTo>
                    <a:pt x="122" y="70"/>
                    <a:pt x="116" y="73"/>
                    <a:pt x="117" y="68"/>
                  </a:cubicBezTo>
                  <a:cubicBezTo>
                    <a:pt x="115" y="69"/>
                    <a:pt x="115" y="67"/>
                    <a:pt x="115" y="66"/>
                  </a:cubicBezTo>
                  <a:cubicBezTo>
                    <a:pt x="113" y="66"/>
                    <a:pt x="112" y="66"/>
                    <a:pt x="110" y="66"/>
                  </a:cubicBezTo>
                  <a:cubicBezTo>
                    <a:pt x="108" y="66"/>
                    <a:pt x="110" y="70"/>
                    <a:pt x="109" y="72"/>
                  </a:cubicBezTo>
                  <a:cubicBezTo>
                    <a:pt x="109" y="74"/>
                    <a:pt x="112" y="74"/>
                    <a:pt x="113" y="76"/>
                  </a:cubicBezTo>
                  <a:cubicBezTo>
                    <a:pt x="115" y="75"/>
                    <a:pt x="117" y="79"/>
                    <a:pt x="117" y="76"/>
                  </a:cubicBezTo>
                  <a:cubicBezTo>
                    <a:pt x="119" y="78"/>
                    <a:pt x="119" y="80"/>
                    <a:pt x="120" y="83"/>
                  </a:cubicBezTo>
                  <a:cubicBezTo>
                    <a:pt x="119" y="85"/>
                    <a:pt x="122" y="84"/>
                    <a:pt x="122" y="85"/>
                  </a:cubicBezTo>
                  <a:cubicBezTo>
                    <a:pt x="123" y="88"/>
                    <a:pt x="121" y="93"/>
                    <a:pt x="121" y="95"/>
                  </a:cubicBezTo>
                  <a:cubicBezTo>
                    <a:pt x="118" y="96"/>
                    <a:pt x="119" y="93"/>
                    <a:pt x="118" y="93"/>
                  </a:cubicBezTo>
                  <a:cubicBezTo>
                    <a:pt x="117" y="92"/>
                    <a:pt x="113" y="92"/>
                    <a:pt x="113" y="89"/>
                  </a:cubicBezTo>
                  <a:cubicBezTo>
                    <a:pt x="108" y="90"/>
                    <a:pt x="108" y="86"/>
                    <a:pt x="103" y="87"/>
                  </a:cubicBezTo>
                  <a:cubicBezTo>
                    <a:pt x="103" y="89"/>
                    <a:pt x="107" y="88"/>
                    <a:pt x="108" y="89"/>
                  </a:cubicBezTo>
                  <a:cubicBezTo>
                    <a:pt x="104" y="93"/>
                    <a:pt x="112" y="91"/>
                    <a:pt x="108" y="93"/>
                  </a:cubicBezTo>
                  <a:cubicBezTo>
                    <a:pt x="108" y="95"/>
                    <a:pt x="111" y="94"/>
                    <a:pt x="113" y="95"/>
                  </a:cubicBezTo>
                  <a:cubicBezTo>
                    <a:pt x="113" y="96"/>
                    <a:pt x="112" y="96"/>
                    <a:pt x="114" y="96"/>
                  </a:cubicBezTo>
                  <a:cubicBezTo>
                    <a:pt x="116" y="97"/>
                    <a:pt x="116" y="97"/>
                    <a:pt x="116" y="99"/>
                  </a:cubicBezTo>
                  <a:cubicBezTo>
                    <a:pt x="113" y="99"/>
                    <a:pt x="110" y="98"/>
                    <a:pt x="108" y="96"/>
                  </a:cubicBezTo>
                  <a:cubicBezTo>
                    <a:pt x="106" y="95"/>
                    <a:pt x="103" y="96"/>
                    <a:pt x="101" y="94"/>
                  </a:cubicBezTo>
                  <a:cubicBezTo>
                    <a:pt x="99" y="93"/>
                    <a:pt x="96" y="92"/>
                    <a:pt x="95" y="92"/>
                  </a:cubicBezTo>
                  <a:cubicBezTo>
                    <a:pt x="93" y="92"/>
                    <a:pt x="93" y="90"/>
                    <a:pt x="93" y="89"/>
                  </a:cubicBezTo>
                  <a:cubicBezTo>
                    <a:pt x="91" y="89"/>
                    <a:pt x="89" y="89"/>
                    <a:pt x="88" y="88"/>
                  </a:cubicBezTo>
                  <a:cubicBezTo>
                    <a:pt x="87" y="87"/>
                    <a:pt x="87" y="86"/>
                    <a:pt x="87" y="85"/>
                  </a:cubicBezTo>
                  <a:cubicBezTo>
                    <a:pt x="86" y="84"/>
                    <a:pt x="83" y="85"/>
                    <a:pt x="84" y="82"/>
                  </a:cubicBezTo>
                  <a:cubicBezTo>
                    <a:pt x="79" y="82"/>
                    <a:pt x="79" y="78"/>
                    <a:pt x="76" y="75"/>
                  </a:cubicBezTo>
                  <a:cubicBezTo>
                    <a:pt x="77" y="75"/>
                    <a:pt x="76" y="71"/>
                    <a:pt x="77" y="69"/>
                  </a:cubicBezTo>
                  <a:cubicBezTo>
                    <a:pt x="77" y="69"/>
                    <a:pt x="79" y="70"/>
                    <a:pt x="80" y="69"/>
                  </a:cubicBezTo>
                  <a:cubicBezTo>
                    <a:pt x="80" y="69"/>
                    <a:pt x="78" y="67"/>
                    <a:pt x="78" y="66"/>
                  </a:cubicBezTo>
                  <a:cubicBezTo>
                    <a:pt x="78" y="66"/>
                    <a:pt x="81" y="66"/>
                    <a:pt x="81" y="66"/>
                  </a:cubicBezTo>
                  <a:cubicBezTo>
                    <a:pt x="81" y="65"/>
                    <a:pt x="80" y="62"/>
                    <a:pt x="81" y="61"/>
                  </a:cubicBezTo>
                  <a:cubicBezTo>
                    <a:pt x="81" y="61"/>
                    <a:pt x="83" y="61"/>
                    <a:pt x="83" y="61"/>
                  </a:cubicBezTo>
                  <a:cubicBezTo>
                    <a:pt x="85" y="60"/>
                    <a:pt x="83" y="56"/>
                    <a:pt x="84" y="55"/>
                  </a:cubicBezTo>
                  <a:cubicBezTo>
                    <a:pt x="84" y="54"/>
                    <a:pt x="82" y="54"/>
                    <a:pt x="81" y="54"/>
                  </a:cubicBezTo>
                  <a:cubicBezTo>
                    <a:pt x="81" y="52"/>
                    <a:pt x="81" y="50"/>
                    <a:pt x="81" y="48"/>
                  </a:cubicBezTo>
                  <a:cubicBezTo>
                    <a:pt x="79" y="48"/>
                    <a:pt x="79" y="48"/>
                    <a:pt x="78" y="49"/>
                  </a:cubicBezTo>
                  <a:cubicBezTo>
                    <a:pt x="76" y="48"/>
                    <a:pt x="77" y="46"/>
                    <a:pt x="76" y="45"/>
                  </a:cubicBezTo>
                  <a:cubicBezTo>
                    <a:pt x="76" y="44"/>
                    <a:pt x="74" y="46"/>
                    <a:pt x="74" y="46"/>
                  </a:cubicBezTo>
                  <a:cubicBezTo>
                    <a:pt x="74" y="46"/>
                    <a:pt x="73" y="45"/>
                    <a:pt x="72" y="45"/>
                  </a:cubicBezTo>
                  <a:cubicBezTo>
                    <a:pt x="72" y="44"/>
                    <a:pt x="71" y="42"/>
                    <a:pt x="70" y="42"/>
                  </a:cubicBezTo>
                  <a:cubicBezTo>
                    <a:pt x="69" y="42"/>
                    <a:pt x="69" y="44"/>
                    <a:pt x="68" y="43"/>
                  </a:cubicBezTo>
                  <a:cubicBezTo>
                    <a:pt x="67" y="43"/>
                    <a:pt x="66" y="41"/>
                    <a:pt x="63" y="41"/>
                  </a:cubicBezTo>
                  <a:cubicBezTo>
                    <a:pt x="68" y="36"/>
                    <a:pt x="57" y="39"/>
                    <a:pt x="58" y="33"/>
                  </a:cubicBezTo>
                  <a:cubicBezTo>
                    <a:pt x="55" y="33"/>
                    <a:pt x="52" y="33"/>
                    <a:pt x="52" y="36"/>
                  </a:cubicBezTo>
                  <a:cubicBezTo>
                    <a:pt x="51" y="38"/>
                    <a:pt x="49" y="35"/>
                    <a:pt x="49" y="35"/>
                  </a:cubicBezTo>
                  <a:cubicBezTo>
                    <a:pt x="48" y="35"/>
                    <a:pt x="47" y="37"/>
                    <a:pt x="45" y="36"/>
                  </a:cubicBezTo>
                  <a:cubicBezTo>
                    <a:pt x="43" y="36"/>
                    <a:pt x="43" y="35"/>
                    <a:pt x="41" y="35"/>
                  </a:cubicBezTo>
                  <a:cubicBezTo>
                    <a:pt x="39" y="35"/>
                    <a:pt x="38" y="36"/>
                    <a:pt x="36" y="36"/>
                  </a:cubicBezTo>
                  <a:cubicBezTo>
                    <a:pt x="34" y="36"/>
                    <a:pt x="33" y="35"/>
                    <a:pt x="31" y="35"/>
                  </a:cubicBezTo>
                  <a:cubicBezTo>
                    <a:pt x="26" y="35"/>
                    <a:pt x="21" y="36"/>
                    <a:pt x="16" y="34"/>
                  </a:cubicBezTo>
                  <a:cubicBezTo>
                    <a:pt x="15" y="34"/>
                    <a:pt x="14" y="32"/>
                    <a:pt x="14" y="32"/>
                  </a:cubicBezTo>
                  <a:cubicBezTo>
                    <a:pt x="12" y="31"/>
                    <a:pt x="10" y="32"/>
                    <a:pt x="10" y="29"/>
                  </a:cubicBezTo>
                  <a:cubicBezTo>
                    <a:pt x="8" y="29"/>
                    <a:pt x="4" y="31"/>
                    <a:pt x="5" y="27"/>
                  </a:cubicBezTo>
                  <a:cubicBezTo>
                    <a:pt x="9" y="28"/>
                    <a:pt x="10" y="26"/>
                    <a:pt x="12" y="25"/>
                  </a:cubicBezTo>
                  <a:cubicBezTo>
                    <a:pt x="11" y="22"/>
                    <a:pt x="4" y="24"/>
                    <a:pt x="3" y="21"/>
                  </a:cubicBezTo>
                  <a:cubicBezTo>
                    <a:pt x="2" y="21"/>
                    <a:pt x="2" y="22"/>
                    <a:pt x="2" y="22"/>
                  </a:cubicBezTo>
                  <a:cubicBezTo>
                    <a:pt x="0" y="22"/>
                    <a:pt x="3" y="17"/>
                    <a:pt x="4" y="16"/>
                  </a:cubicBezTo>
                  <a:cubicBezTo>
                    <a:pt x="3" y="12"/>
                    <a:pt x="6" y="11"/>
                    <a:pt x="5" y="7"/>
                  </a:cubicBezTo>
                  <a:close/>
                  <a:moveTo>
                    <a:pt x="91" y="68"/>
                  </a:moveTo>
                  <a:cubicBezTo>
                    <a:pt x="92" y="66"/>
                    <a:pt x="97" y="68"/>
                    <a:pt x="100" y="67"/>
                  </a:cubicBezTo>
                  <a:cubicBezTo>
                    <a:pt x="100" y="65"/>
                    <a:pt x="98" y="65"/>
                    <a:pt x="97" y="63"/>
                  </a:cubicBezTo>
                  <a:cubicBezTo>
                    <a:pt x="96" y="62"/>
                    <a:pt x="93" y="63"/>
                    <a:pt x="90" y="61"/>
                  </a:cubicBezTo>
                  <a:cubicBezTo>
                    <a:pt x="91" y="63"/>
                    <a:pt x="89" y="68"/>
                    <a:pt x="91" y="6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1" name="Freeform 90"/>
            <p:cNvSpPr/>
            <p:nvPr/>
          </p:nvSpPr>
          <p:spPr bwMode="auto">
            <a:xfrm>
              <a:off x="8594314" y="1466699"/>
              <a:ext cx="330200" cy="165100"/>
            </a:xfrm>
            <a:custGeom>
              <a:avLst/>
              <a:gdLst>
                <a:gd name="T0" fmla="*/ 24 w 88"/>
                <a:gd name="T1" fmla="*/ 80 h 44"/>
                <a:gd name="T2" fmla="*/ 26 w 88"/>
                <a:gd name="T3" fmla="*/ 71 h 44"/>
                <a:gd name="T4" fmla="*/ 38 w 88"/>
                <a:gd name="T5" fmla="*/ 69 h 44"/>
                <a:gd name="T6" fmla="*/ 43 w 88"/>
                <a:gd name="T7" fmla="*/ 66 h 44"/>
                <a:gd name="T8" fmla="*/ 73 w 88"/>
                <a:gd name="T9" fmla="*/ 64 h 44"/>
                <a:gd name="T10" fmla="*/ 43 w 88"/>
                <a:gd name="T11" fmla="*/ 59 h 44"/>
                <a:gd name="T12" fmla="*/ 40 w 88"/>
                <a:gd name="T13" fmla="*/ 57 h 44"/>
                <a:gd name="T14" fmla="*/ 33 w 88"/>
                <a:gd name="T15" fmla="*/ 59 h 44"/>
                <a:gd name="T16" fmla="*/ 17 w 88"/>
                <a:gd name="T17" fmla="*/ 57 h 44"/>
                <a:gd name="T18" fmla="*/ 31 w 88"/>
                <a:gd name="T19" fmla="*/ 47 h 44"/>
                <a:gd name="T20" fmla="*/ 38 w 88"/>
                <a:gd name="T21" fmla="*/ 47 h 44"/>
                <a:gd name="T22" fmla="*/ 7 w 88"/>
                <a:gd name="T23" fmla="*/ 40 h 44"/>
                <a:gd name="T24" fmla="*/ 2 w 88"/>
                <a:gd name="T25" fmla="*/ 33 h 44"/>
                <a:gd name="T26" fmla="*/ 17 w 88"/>
                <a:gd name="T27" fmla="*/ 21 h 44"/>
                <a:gd name="T28" fmla="*/ 17 w 88"/>
                <a:gd name="T29" fmla="*/ 19 h 44"/>
                <a:gd name="T30" fmla="*/ 43 w 88"/>
                <a:gd name="T31" fmla="*/ 7 h 44"/>
                <a:gd name="T32" fmla="*/ 52 w 88"/>
                <a:gd name="T33" fmla="*/ 2 h 44"/>
                <a:gd name="T34" fmla="*/ 57 w 88"/>
                <a:gd name="T35" fmla="*/ 5 h 44"/>
                <a:gd name="T36" fmla="*/ 64 w 88"/>
                <a:gd name="T37" fmla="*/ 17 h 44"/>
                <a:gd name="T38" fmla="*/ 57 w 88"/>
                <a:gd name="T39" fmla="*/ 19 h 44"/>
                <a:gd name="T40" fmla="*/ 64 w 88"/>
                <a:gd name="T41" fmla="*/ 21 h 44"/>
                <a:gd name="T42" fmla="*/ 66 w 88"/>
                <a:gd name="T43" fmla="*/ 17 h 44"/>
                <a:gd name="T44" fmla="*/ 83 w 88"/>
                <a:gd name="T45" fmla="*/ 12 h 44"/>
                <a:gd name="T46" fmla="*/ 90 w 88"/>
                <a:gd name="T47" fmla="*/ 26 h 44"/>
                <a:gd name="T48" fmla="*/ 102 w 88"/>
                <a:gd name="T49" fmla="*/ 21 h 44"/>
                <a:gd name="T50" fmla="*/ 111 w 88"/>
                <a:gd name="T51" fmla="*/ 12 h 44"/>
                <a:gd name="T52" fmla="*/ 118 w 88"/>
                <a:gd name="T53" fmla="*/ 17 h 44"/>
                <a:gd name="T54" fmla="*/ 121 w 88"/>
                <a:gd name="T55" fmla="*/ 26 h 44"/>
                <a:gd name="T56" fmla="*/ 128 w 88"/>
                <a:gd name="T57" fmla="*/ 38 h 44"/>
                <a:gd name="T58" fmla="*/ 137 w 88"/>
                <a:gd name="T59" fmla="*/ 31 h 44"/>
                <a:gd name="T60" fmla="*/ 130 w 88"/>
                <a:gd name="T61" fmla="*/ 24 h 44"/>
                <a:gd name="T62" fmla="*/ 130 w 88"/>
                <a:gd name="T63" fmla="*/ 7 h 44"/>
                <a:gd name="T64" fmla="*/ 142 w 88"/>
                <a:gd name="T65" fmla="*/ 5 h 44"/>
                <a:gd name="T66" fmla="*/ 151 w 88"/>
                <a:gd name="T67" fmla="*/ 24 h 44"/>
                <a:gd name="T68" fmla="*/ 161 w 88"/>
                <a:gd name="T69" fmla="*/ 31 h 44"/>
                <a:gd name="T70" fmla="*/ 165 w 88"/>
                <a:gd name="T71" fmla="*/ 38 h 44"/>
                <a:gd name="T72" fmla="*/ 163 w 88"/>
                <a:gd name="T73" fmla="*/ 47 h 44"/>
                <a:gd name="T74" fmla="*/ 173 w 88"/>
                <a:gd name="T75" fmla="*/ 57 h 44"/>
                <a:gd name="T76" fmla="*/ 196 w 88"/>
                <a:gd name="T77" fmla="*/ 59 h 44"/>
                <a:gd name="T78" fmla="*/ 206 w 88"/>
                <a:gd name="T79" fmla="*/ 69 h 44"/>
                <a:gd name="T80" fmla="*/ 208 w 88"/>
                <a:gd name="T81" fmla="*/ 73 h 44"/>
                <a:gd name="T82" fmla="*/ 184 w 88"/>
                <a:gd name="T83" fmla="*/ 73 h 44"/>
                <a:gd name="T84" fmla="*/ 191 w 88"/>
                <a:gd name="T85" fmla="*/ 95 h 44"/>
                <a:gd name="T86" fmla="*/ 161 w 88"/>
                <a:gd name="T87" fmla="*/ 95 h 44"/>
                <a:gd name="T88" fmla="*/ 121 w 88"/>
                <a:gd name="T89" fmla="*/ 95 h 44"/>
                <a:gd name="T90" fmla="*/ 109 w 88"/>
                <a:gd name="T91" fmla="*/ 97 h 44"/>
                <a:gd name="T92" fmla="*/ 104 w 88"/>
                <a:gd name="T93" fmla="*/ 102 h 44"/>
                <a:gd name="T94" fmla="*/ 69 w 88"/>
                <a:gd name="T95" fmla="*/ 102 h 44"/>
                <a:gd name="T96" fmla="*/ 57 w 88"/>
                <a:gd name="T97" fmla="*/ 85 h 44"/>
                <a:gd name="T98" fmla="*/ 35 w 88"/>
                <a:gd name="T99" fmla="*/ 80 h 44"/>
                <a:gd name="T100" fmla="*/ 33 w 88"/>
                <a:gd name="T101" fmla="*/ 83 h 44"/>
                <a:gd name="T102" fmla="*/ 33 w 88"/>
                <a:gd name="T103" fmla="*/ 78 h 44"/>
                <a:gd name="T104" fmla="*/ 24 w 88"/>
                <a:gd name="T105" fmla="*/ 80 h 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8" h="44">
                  <a:moveTo>
                    <a:pt x="10" y="34"/>
                  </a:moveTo>
                  <a:cubicBezTo>
                    <a:pt x="8" y="34"/>
                    <a:pt x="10" y="30"/>
                    <a:pt x="11" y="30"/>
                  </a:cubicBezTo>
                  <a:cubicBezTo>
                    <a:pt x="12" y="28"/>
                    <a:pt x="14" y="29"/>
                    <a:pt x="16" y="29"/>
                  </a:cubicBezTo>
                  <a:cubicBezTo>
                    <a:pt x="17" y="29"/>
                    <a:pt x="17" y="28"/>
                    <a:pt x="18" y="28"/>
                  </a:cubicBezTo>
                  <a:cubicBezTo>
                    <a:pt x="23" y="27"/>
                    <a:pt x="28" y="29"/>
                    <a:pt x="31" y="27"/>
                  </a:cubicBezTo>
                  <a:cubicBezTo>
                    <a:pt x="30" y="24"/>
                    <a:pt x="23" y="27"/>
                    <a:pt x="18" y="25"/>
                  </a:cubicBezTo>
                  <a:cubicBezTo>
                    <a:pt x="18" y="25"/>
                    <a:pt x="17" y="24"/>
                    <a:pt x="17" y="24"/>
                  </a:cubicBezTo>
                  <a:cubicBezTo>
                    <a:pt x="16" y="24"/>
                    <a:pt x="15" y="26"/>
                    <a:pt x="14" y="25"/>
                  </a:cubicBezTo>
                  <a:cubicBezTo>
                    <a:pt x="11" y="25"/>
                    <a:pt x="9" y="24"/>
                    <a:pt x="7" y="24"/>
                  </a:cubicBezTo>
                  <a:cubicBezTo>
                    <a:pt x="4" y="21"/>
                    <a:pt x="12" y="22"/>
                    <a:pt x="13" y="20"/>
                  </a:cubicBezTo>
                  <a:cubicBezTo>
                    <a:pt x="13" y="17"/>
                    <a:pt x="15" y="19"/>
                    <a:pt x="16" y="20"/>
                  </a:cubicBezTo>
                  <a:cubicBezTo>
                    <a:pt x="16" y="13"/>
                    <a:pt x="9" y="19"/>
                    <a:pt x="3" y="17"/>
                  </a:cubicBezTo>
                  <a:cubicBezTo>
                    <a:pt x="0" y="16"/>
                    <a:pt x="5" y="14"/>
                    <a:pt x="1" y="14"/>
                  </a:cubicBezTo>
                  <a:cubicBezTo>
                    <a:pt x="2" y="12"/>
                    <a:pt x="2" y="8"/>
                    <a:pt x="7" y="9"/>
                  </a:cubicBezTo>
                  <a:cubicBezTo>
                    <a:pt x="8" y="9"/>
                    <a:pt x="7" y="8"/>
                    <a:pt x="7" y="8"/>
                  </a:cubicBezTo>
                  <a:cubicBezTo>
                    <a:pt x="9" y="5"/>
                    <a:pt x="14" y="4"/>
                    <a:pt x="18" y="3"/>
                  </a:cubicBezTo>
                  <a:cubicBezTo>
                    <a:pt x="20" y="2"/>
                    <a:pt x="20" y="0"/>
                    <a:pt x="22" y="1"/>
                  </a:cubicBezTo>
                  <a:cubicBezTo>
                    <a:pt x="22" y="2"/>
                    <a:pt x="23" y="2"/>
                    <a:pt x="24" y="2"/>
                  </a:cubicBezTo>
                  <a:cubicBezTo>
                    <a:pt x="24" y="5"/>
                    <a:pt x="22" y="7"/>
                    <a:pt x="27" y="7"/>
                  </a:cubicBezTo>
                  <a:cubicBezTo>
                    <a:pt x="27" y="8"/>
                    <a:pt x="25" y="8"/>
                    <a:pt x="24" y="8"/>
                  </a:cubicBezTo>
                  <a:cubicBezTo>
                    <a:pt x="24" y="9"/>
                    <a:pt x="26" y="9"/>
                    <a:pt x="27" y="9"/>
                  </a:cubicBezTo>
                  <a:cubicBezTo>
                    <a:pt x="28" y="9"/>
                    <a:pt x="27" y="7"/>
                    <a:pt x="28" y="7"/>
                  </a:cubicBezTo>
                  <a:cubicBezTo>
                    <a:pt x="30" y="6"/>
                    <a:pt x="32" y="6"/>
                    <a:pt x="35" y="5"/>
                  </a:cubicBezTo>
                  <a:cubicBezTo>
                    <a:pt x="36" y="7"/>
                    <a:pt x="39" y="8"/>
                    <a:pt x="38" y="11"/>
                  </a:cubicBezTo>
                  <a:cubicBezTo>
                    <a:pt x="41" y="11"/>
                    <a:pt x="40" y="8"/>
                    <a:pt x="43" y="9"/>
                  </a:cubicBezTo>
                  <a:cubicBezTo>
                    <a:pt x="44" y="8"/>
                    <a:pt x="46" y="7"/>
                    <a:pt x="47" y="5"/>
                  </a:cubicBezTo>
                  <a:cubicBezTo>
                    <a:pt x="48" y="6"/>
                    <a:pt x="49" y="7"/>
                    <a:pt x="50" y="7"/>
                  </a:cubicBezTo>
                  <a:cubicBezTo>
                    <a:pt x="51" y="8"/>
                    <a:pt x="51" y="10"/>
                    <a:pt x="51" y="11"/>
                  </a:cubicBezTo>
                  <a:cubicBezTo>
                    <a:pt x="52" y="13"/>
                    <a:pt x="55" y="13"/>
                    <a:pt x="54" y="16"/>
                  </a:cubicBezTo>
                  <a:cubicBezTo>
                    <a:pt x="56" y="16"/>
                    <a:pt x="56" y="13"/>
                    <a:pt x="58" y="13"/>
                  </a:cubicBezTo>
                  <a:cubicBezTo>
                    <a:pt x="58" y="11"/>
                    <a:pt x="55" y="11"/>
                    <a:pt x="55" y="10"/>
                  </a:cubicBezTo>
                  <a:cubicBezTo>
                    <a:pt x="54" y="8"/>
                    <a:pt x="56" y="6"/>
                    <a:pt x="55" y="3"/>
                  </a:cubicBezTo>
                  <a:cubicBezTo>
                    <a:pt x="57" y="3"/>
                    <a:pt x="57" y="2"/>
                    <a:pt x="60" y="2"/>
                  </a:cubicBezTo>
                  <a:cubicBezTo>
                    <a:pt x="60" y="4"/>
                    <a:pt x="63" y="7"/>
                    <a:pt x="64" y="10"/>
                  </a:cubicBezTo>
                  <a:cubicBezTo>
                    <a:pt x="65" y="11"/>
                    <a:pt x="67" y="15"/>
                    <a:pt x="68" y="13"/>
                  </a:cubicBezTo>
                  <a:cubicBezTo>
                    <a:pt x="70" y="13"/>
                    <a:pt x="68" y="16"/>
                    <a:pt x="70" y="16"/>
                  </a:cubicBezTo>
                  <a:cubicBezTo>
                    <a:pt x="70" y="18"/>
                    <a:pt x="70" y="19"/>
                    <a:pt x="69" y="20"/>
                  </a:cubicBezTo>
                  <a:cubicBezTo>
                    <a:pt x="70" y="22"/>
                    <a:pt x="74" y="21"/>
                    <a:pt x="73" y="24"/>
                  </a:cubicBezTo>
                  <a:cubicBezTo>
                    <a:pt x="77" y="22"/>
                    <a:pt x="77" y="26"/>
                    <a:pt x="83" y="25"/>
                  </a:cubicBezTo>
                  <a:cubicBezTo>
                    <a:pt x="81" y="30"/>
                    <a:pt x="86" y="28"/>
                    <a:pt x="87" y="29"/>
                  </a:cubicBezTo>
                  <a:cubicBezTo>
                    <a:pt x="87" y="29"/>
                    <a:pt x="85" y="32"/>
                    <a:pt x="88" y="31"/>
                  </a:cubicBezTo>
                  <a:cubicBezTo>
                    <a:pt x="86" y="37"/>
                    <a:pt x="84" y="30"/>
                    <a:pt x="78" y="31"/>
                  </a:cubicBezTo>
                  <a:cubicBezTo>
                    <a:pt x="77" y="36"/>
                    <a:pt x="83" y="34"/>
                    <a:pt x="81" y="40"/>
                  </a:cubicBezTo>
                  <a:cubicBezTo>
                    <a:pt x="77" y="41"/>
                    <a:pt x="71" y="42"/>
                    <a:pt x="68" y="40"/>
                  </a:cubicBezTo>
                  <a:cubicBezTo>
                    <a:pt x="64" y="37"/>
                    <a:pt x="56" y="36"/>
                    <a:pt x="51" y="40"/>
                  </a:cubicBezTo>
                  <a:cubicBezTo>
                    <a:pt x="50" y="40"/>
                    <a:pt x="49" y="40"/>
                    <a:pt x="46" y="41"/>
                  </a:cubicBezTo>
                  <a:cubicBezTo>
                    <a:pt x="44" y="41"/>
                    <a:pt x="44" y="42"/>
                    <a:pt x="44" y="43"/>
                  </a:cubicBezTo>
                  <a:cubicBezTo>
                    <a:pt x="41" y="41"/>
                    <a:pt x="35" y="44"/>
                    <a:pt x="29" y="43"/>
                  </a:cubicBezTo>
                  <a:cubicBezTo>
                    <a:pt x="28" y="41"/>
                    <a:pt x="26" y="39"/>
                    <a:pt x="24" y="36"/>
                  </a:cubicBezTo>
                  <a:cubicBezTo>
                    <a:pt x="21" y="36"/>
                    <a:pt x="15" y="37"/>
                    <a:pt x="15" y="34"/>
                  </a:cubicBezTo>
                  <a:cubicBezTo>
                    <a:pt x="14" y="34"/>
                    <a:pt x="14" y="34"/>
                    <a:pt x="14" y="35"/>
                  </a:cubicBezTo>
                  <a:cubicBezTo>
                    <a:pt x="12" y="35"/>
                    <a:pt x="13" y="33"/>
                    <a:pt x="14" y="33"/>
                  </a:cubicBezTo>
                  <a:cubicBezTo>
                    <a:pt x="14" y="30"/>
                    <a:pt x="10" y="33"/>
                    <a:pt x="10" y="3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2" name="Freeform 91"/>
            <p:cNvSpPr>
              <a:spLocks noEditPoints="1"/>
            </p:cNvSpPr>
            <p:nvPr/>
          </p:nvSpPr>
          <p:spPr bwMode="auto">
            <a:xfrm>
              <a:off x="7724364" y="1507974"/>
              <a:ext cx="2339975" cy="2714625"/>
            </a:xfrm>
            <a:custGeom>
              <a:avLst/>
              <a:gdLst>
                <a:gd name="T0" fmla="*/ 964 w 624"/>
                <a:gd name="T1" fmla="*/ 111 h 724"/>
                <a:gd name="T2" fmla="*/ 867 w 624"/>
                <a:gd name="T3" fmla="*/ 180 h 724"/>
                <a:gd name="T4" fmla="*/ 855 w 624"/>
                <a:gd name="T5" fmla="*/ 279 h 724"/>
                <a:gd name="T6" fmla="*/ 976 w 624"/>
                <a:gd name="T7" fmla="*/ 359 h 724"/>
                <a:gd name="T8" fmla="*/ 1013 w 624"/>
                <a:gd name="T9" fmla="*/ 250 h 724"/>
                <a:gd name="T10" fmla="*/ 1115 w 624"/>
                <a:gd name="T11" fmla="*/ 248 h 724"/>
                <a:gd name="T12" fmla="*/ 1207 w 624"/>
                <a:gd name="T13" fmla="*/ 274 h 724"/>
                <a:gd name="T14" fmla="*/ 1243 w 624"/>
                <a:gd name="T15" fmla="*/ 368 h 724"/>
                <a:gd name="T16" fmla="*/ 1129 w 624"/>
                <a:gd name="T17" fmla="*/ 409 h 724"/>
                <a:gd name="T18" fmla="*/ 1198 w 624"/>
                <a:gd name="T19" fmla="*/ 451 h 724"/>
                <a:gd name="T20" fmla="*/ 1169 w 624"/>
                <a:gd name="T21" fmla="*/ 465 h 724"/>
                <a:gd name="T22" fmla="*/ 1044 w 624"/>
                <a:gd name="T23" fmla="*/ 557 h 724"/>
                <a:gd name="T24" fmla="*/ 992 w 624"/>
                <a:gd name="T25" fmla="*/ 713 h 724"/>
                <a:gd name="T26" fmla="*/ 883 w 624"/>
                <a:gd name="T27" fmla="*/ 652 h 724"/>
                <a:gd name="T28" fmla="*/ 798 w 624"/>
                <a:gd name="T29" fmla="*/ 768 h 724"/>
                <a:gd name="T30" fmla="*/ 895 w 624"/>
                <a:gd name="T31" fmla="*/ 815 h 724"/>
                <a:gd name="T32" fmla="*/ 1030 w 624"/>
                <a:gd name="T33" fmla="*/ 907 h 724"/>
                <a:gd name="T34" fmla="*/ 1143 w 624"/>
                <a:gd name="T35" fmla="*/ 890 h 724"/>
                <a:gd name="T36" fmla="*/ 1318 w 624"/>
                <a:gd name="T37" fmla="*/ 966 h 724"/>
                <a:gd name="T38" fmla="*/ 1474 w 624"/>
                <a:gd name="T39" fmla="*/ 1060 h 724"/>
                <a:gd name="T40" fmla="*/ 1405 w 624"/>
                <a:gd name="T41" fmla="*/ 1275 h 724"/>
                <a:gd name="T42" fmla="*/ 1320 w 624"/>
                <a:gd name="T43" fmla="*/ 1370 h 724"/>
                <a:gd name="T44" fmla="*/ 1238 w 624"/>
                <a:gd name="T45" fmla="*/ 1460 h 724"/>
                <a:gd name="T46" fmla="*/ 1162 w 624"/>
                <a:gd name="T47" fmla="*/ 1547 h 724"/>
                <a:gd name="T48" fmla="*/ 1129 w 624"/>
                <a:gd name="T49" fmla="*/ 1613 h 724"/>
                <a:gd name="T50" fmla="*/ 1068 w 624"/>
                <a:gd name="T51" fmla="*/ 1679 h 724"/>
                <a:gd name="T52" fmla="*/ 1046 w 624"/>
                <a:gd name="T53" fmla="*/ 1590 h 724"/>
                <a:gd name="T54" fmla="*/ 1096 w 624"/>
                <a:gd name="T55" fmla="*/ 1396 h 724"/>
                <a:gd name="T56" fmla="*/ 1089 w 624"/>
                <a:gd name="T57" fmla="*/ 1214 h 724"/>
                <a:gd name="T58" fmla="*/ 992 w 624"/>
                <a:gd name="T59" fmla="*/ 1089 h 724"/>
                <a:gd name="T60" fmla="*/ 1011 w 624"/>
                <a:gd name="T61" fmla="*/ 985 h 724"/>
                <a:gd name="T62" fmla="*/ 926 w 624"/>
                <a:gd name="T63" fmla="*/ 876 h 724"/>
                <a:gd name="T64" fmla="*/ 834 w 624"/>
                <a:gd name="T65" fmla="*/ 822 h 724"/>
                <a:gd name="T66" fmla="*/ 692 w 624"/>
                <a:gd name="T67" fmla="*/ 742 h 724"/>
                <a:gd name="T68" fmla="*/ 612 w 624"/>
                <a:gd name="T69" fmla="*/ 657 h 724"/>
                <a:gd name="T70" fmla="*/ 612 w 624"/>
                <a:gd name="T71" fmla="*/ 690 h 724"/>
                <a:gd name="T72" fmla="*/ 527 w 624"/>
                <a:gd name="T73" fmla="*/ 586 h 724"/>
                <a:gd name="T74" fmla="*/ 475 w 624"/>
                <a:gd name="T75" fmla="*/ 399 h 724"/>
                <a:gd name="T76" fmla="*/ 444 w 624"/>
                <a:gd name="T77" fmla="*/ 350 h 724"/>
                <a:gd name="T78" fmla="*/ 364 w 624"/>
                <a:gd name="T79" fmla="*/ 260 h 724"/>
                <a:gd name="T80" fmla="*/ 224 w 624"/>
                <a:gd name="T81" fmla="*/ 215 h 724"/>
                <a:gd name="T82" fmla="*/ 156 w 624"/>
                <a:gd name="T83" fmla="*/ 250 h 724"/>
                <a:gd name="T84" fmla="*/ 85 w 624"/>
                <a:gd name="T85" fmla="*/ 295 h 724"/>
                <a:gd name="T86" fmla="*/ 35 w 624"/>
                <a:gd name="T87" fmla="*/ 229 h 724"/>
                <a:gd name="T88" fmla="*/ 14 w 624"/>
                <a:gd name="T89" fmla="*/ 146 h 724"/>
                <a:gd name="T90" fmla="*/ 40 w 624"/>
                <a:gd name="T91" fmla="*/ 92 h 724"/>
                <a:gd name="T92" fmla="*/ 142 w 624"/>
                <a:gd name="T93" fmla="*/ 31 h 724"/>
                <a:gd name="T94" fmla="*/ 380 w 624"/>
                <a:gd name="T95" fmla="*/ 57 h 724"/>
                <a:gd name="T96" fmla="*/ 494 w 624"/>
                <a:gd name="T97" fmla="*/ 61 h 724"/>
                <a:gd name="T98" fmla="*/ 673 w 624"/>
                <a:gd name="T99" fmla="*/ 109 h 724"/>
                <a:gd name="T100" fmla="*/ 801 w 624"/>
                <a:gd name="T101" fmla="*/ 78 h 724"/>
                <a:gd name="T102" fmla="*/ 836 w 624"/>
                <a:gd name="T103" fmla="*/ 17 h 724"/>
                <a:gd name="T104" fmla="*/ 902 w 624"/>
                <a:gd name="T105" fmla="*/ 76 h 724"/>
                <a:gd name="T106" fmla="*/ 482 w 624"/>
                <a:gd name="T107" fmla="*/ 130 h 724"/>
                <a:gd name="T108" fmla="*/ 621 w 624"/>
                <a:gd name="T109" fmla="*/ 201 h 724"/>
                <a:gd name="T110" fmla="*/ 600 w 624"/>
                <a:gd name="T111" fmla="*/ 198 h 724"/>
                <a:gd name="T112" fmla="*/ 794 w 624"/>
                <a:gd name="T113" fmla="*/ 373 h 724"/>
                <a:gd name="T114" fmla="*/ 857 w 624"/>
                <a:gd name="T115" fmla="*/ 439 h 724"/>
                <a:gd name="T116" fmla="*/ 914 w 624"/>
                <a:gd name="T117" fmla="*/ 404 h 724"/>
                <a:gd name="T118" fmla="*/ 902 w 624"/>
                <a:gd name="T119" fmla="*/ 508 h 724"/>
                <a:gd name="T120" fmla="*/ 999 w 624"/>
                <a:gd name="T121" fmla="*/ 475 h 724"/>
                <a:gd name="T122" fmla="*/ 973 w 624"/>
                <a:gd name="T123" fmla="*/ 503 h 7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24" h="724">
                  <a:moveTo>
                    <a:pt x="380" y="39"/>
                  </a:moveTo>
                  <a:cubicBezTo>
                    <a:pt x="380" y="42"/>
                    <a:pt x="383" y="37"/>
                    <a:pt x="382" y="43"/>
                  </a:cubicBezTo>
                  <a:cubicBezTo>
                    <a:pt x="383" y="43"/>
                    <a:pt x="385" y="43"/>
                    <a:pt x="386" y="43"/>
                  </a:cubicBezTo>
                  <a:cubicBezTo>
                    <a:pt x="388" y="42"/>
                    <a:pt x="388" y="40"/>
                    <a:pt x="388" y="37"/>
                  </a:cubicBezTo>
                  <a:cubicBezTo>
                    <a:pt x="390" y="36"/>
                    <a:pt x="391" y="35"/>
                    <a:pt x="391" y="33"/>
                  </a:cubicBezTo>
                  <a:cubicBezTo>
                    <a:pt x="394" y="35"/>
                    <a:pt x="391" y="30"/>
                    <a:pt x="395" y="31"/>
                  </a:cubicBezTo>
                  <a:cubicBezTo>
                    <a:pt x="395" y="28"/>
                    <a:pt x="395" y="25"/>
                    <a:pt x="395" y="23"/>
                  </a:cubicBezTo>
                  <a:cubicBezTo>
                    <a:pt x="399" y="22"/>
                    <a:pt x="401" y="21"/>
                    <a:pt x="405" y="23"/>
                  </a:cubicBezTo>
                  <a:cubicBezTo>
                    <a:pt x="406" y="23"/>
                    <a:pt x="405" y="25"/>
                    <a:pt x="406" y="26"/>
                  </a:cubicBezTo>
                  <a:cubicBezTo>
                    <a:pt x="406" y="27"/>
                    <a:pt x="408" y="26"/>
                    <a:pt x="408" y="26"/>
                  </a:cubicBezTo>
                  <a:cubicBezTo>
                    <a:pt x="410" y="27"/>
                    <a:pt x="410" y="28"/>
                    <a:pt x="412" y="29"/>
                  </a:cubicBezTo>
                  <a:cubicBezTo>
                    <a:pt x="412" y="32"/>
                    <a:pt x="410" y="33"/>
                    <a:pt x="408" y="35"/>
                  </a:cubicBezTo>
                  <a:cubicBezTo>
                    <a:pt x="411" y="36"/>
                    <a:pt x="410" y="41"/>
                    <a:pt x="413" y="42"/>
                  </a:cubicBezTo>
                  <a:cubicBezTo>
                    <a:pt x="412" y="44"/>
                    <a:pt x="409" y="45"/>
                    <a:pt x="408" y="47"/>
                  </a:cubicBezTo>
                  <a:cubicBezTo>
                    <a:pt x="406" y="47"/>
                    <a:pt x="405" y="49"/>
                    <a:pt x="405" y="47"/>
                  </a:cubicBezTo>
                  <a:cubicBezTo>
                    <a:pt x="403" y="49"/>
                    <a:pt x="402" y="52"/>
                    <a:pt x="401" y="53"/>
                  </a:cubicBezTo>
                  <a:cubicBezTo>
                    <a:pt x="400" y="52"/>
                    <a:pt x="402" y="50"/>
                    <a:pt x="396" y="51"/>
                  </a:cubicBezTo>
                  <a:cubicBezTo>
                    <a:pt x="396" y="50"/>
                    <a:pt x="398" y="50"/>
                    <a:pt x="399" y="50"/>
                  </a:cubicBezTo>
                  <a:cubicBezTo>
                    <a:pt x="396" y="46"/>
                    <a:pt x="392" y="51"/>
                    <a:pt x="388" y="50"/>
                  </a:cubicBezTo>
                  <a:cubicBezTo>
                    <a:pt x="389" y="54"/>
                    <a:pt x="388" y="52"/>
                    <a:pt x="388" y="57"/>
                  </a:cubicBezTo>
                  <a:cubicBezTo>
                    <a:pt x="387" y="57"/>
                    <a:pt x="387" y="55"/>
                    <a:pt x="387" y="55"/>
                  </a:cubicBezTo>
                  <a:cubicBezTo>
                    <a:pt x="384" y="55"/>
                    <a:pt x="385" y="59"/>
                    <a:pt x="381" y="58"/>
                  </a:cubicBezTo>
                  <a:cubicBezTo>
                    <a:pt x="381" y="59"/>
                    <a:pt x="383" y="59"/>
                    <a:pt x="383" y="60"/>
                  </a:cubicBezTo>
                  <a:cubicBezTo>
                    <a:pt x="384" y="63"/>
                    <a:pt x="382" y="63"/>
                    <a:pt x="382" y="65"/>
                  </a:cubicBezTo>
                  <a:cubicBezTo>
                    <a:pt x="379" y="63"/>
                    <a:pt x="376" y="70"/>
                    <a:pt x="375" y="69"/>
                  </a:cubicBezTo>
                  <a:cubicBezTo>
                    <a:pt x="375" y="68"/>
                    <a:pt x="373" y="67"/>
                    <a:pt x="373" y="71"/>
                  </a:cubicBezTo>
                  <a:cubicBezTo>
                    <a:pt x="371" y="71"/>
                    <a:pt x="370" y="71"/>
                    <a:pt x="368" y="71"/>
                  </a:cubicBezTo>
                  <a:cubicBezTo>
                    <a:pt x="367" y="71"/>
                    <a:pt x="367" y="74"/>
                    <a:pt x="367" y="76"/>
                  </a:cubicBezTo>
                  <a:cubicBezTo>
                    <a:pt x="366" y="74"/>
                    <a:pt x="365" y="75"/>
                    <a:pt x="365" y="77"/>
                  </a:cubicBezTo>
                  <a:cubicBezTo>
                    <a:pt x="362" y="75"/>
                    <a:pt x="362" y="77"/>
                    <a:pt x="359" y="77"/>
                  </a:cubicBezTo>
                  <a:cubicBezTo>
                    <a:pt x="360" y="78"/>
                    <a:pt x="360" y="80"/>
                    <a:pt x="360" y="82"/>
                  </a:cubicBezTo>
                  <a:cubicBezTo>
                    <a:pt x="357" y="79"/>
                    <a:pt x="358" y="82"/>
                    <a:pt x="356" y="85"/>
                  </a:cubicBezTo>
                  <a:cubicBezTo>
                    <a:pt x="355" y="88"/>
                    <a:pt x="352" y="90"/>
                    <a:pt x="352" y="96"/>
                  </a:cubicBezTo>
                  <a:cubicBezTo>
                    <a:pt x="349" y="97"/>
                    <a:pt x="348" y="101"/>
                    <a:pt x="346" y="103"/>
                  </a:cubicBezTo>
                  <a:cubicBezTo>
                    <a:pt x="346" y="105"/>
                    <a:pt x="347" y="103"/>
                    <a:pt x="347" y="103"/>
                  </a:cubicBezTo>
                  <a:cubicBezTo>
                    <a:pt x="348" y="103"/>
                    <a:pt x="347" y="103"/>
                    <a:pt x="348" y="104"/>
                  </a:cubicBezTo>
                  <a:cubicBezTo>
                    <a:pt x="349" y="104"/>
                    <a:pt x="350" y="106"/>
                    <a:pt x="350" y="106"/>
                  </a:cubicBezTo>
                  <a:cubicBezTo>
                    <a:pt x="351" y="107"/>
                    <a:pt x="353" y="104"/>
                    <a:pt x="355" y="106"/>
                  </a:cubicBezTo>
                  <a:cubicBezTo>
                    <a:pt x="356" y="107"/>
                    <a:pt x="356" y="108"/>
                    <a:pt x="358" y="107"/>
                  </a:cubicBezTo>
                  <a:cubicBezTo>
                    <a:pt x="358" y="109"/>
                    <a:pt x="358" y="111"/>
                    <a:pt x="358" y="112"/>
                  </a:cubicBezTo>
                  <a:cubicBezTo>
                    <a:pt x="358" y="113"/>
                    <a:pt x="360" y="113"/>
                    <a:pt x="360" y="115"/>
                  </a:cubicBezTo>
                  <a:cubicBezTo>
                    <a:pt x="361" y="116"/>
                    <a:pt x="363" y="116"/>
                    <a:pt x="362" y="118"/>
                  </a:cubicBezTo>
                  <a:cubicBezTo>
                    <a:pt x="368" y="117"/>
                    <a:pt x="373" y="120"/>
                    <a:pt x="376" y="118"/>
                  </a:cubicBezTo>
                  <a:cubicBezTo>
                    <a:pt x="377" y="122"/>
                    <a:pt x="382" y="121"/>
                    <a:pt x="385" y="124"/>
                  </a:cubicBezTo>
                  <a:cubicBezTo>
                    <a:pt x="385" y="125"/>
                    <a:pt x="386" y="124"/>
                    <a:pt x="386" y="125"/>
                  </a:cubicBezTo>
                  <a:cubicBezTo>
                    <a:pt x="386" y="127"/>
                    <a:pt x="387" y="125"/>
                    <a:pt x="387" y="125"/>
                  </a:cubicBezTo>
                  <a:cubicBezTo>
                    <a:pt x="388" y="125"/>
                    <a:pt x="388" y="127"/>
                    <a:pt x="389" y="128"/>
                  </a:cubicBezTo>
                  <a:cubicBezTo>
                    <a:pt x="391" y="128"/>
                    <a:pt x="393" y="127"/>
                    <a:pt x="393" y="130"/>
                  </a:cubicBezTo>
                  <a:cubicBezTo>
                    <a:pt x="399" y="130"/>
                    <a:pt x="403" y="132"/>
                    <a:pt x="408" y="132"/>
                  </a:cubicBezTo>
                  <a:cubicBezTo>
                    <a:pt x="408" y="136"/>
                    <a:pt x="407" y="139"/>
                    <a:pt x="409" y="142"/>
                  </a:cubicBezTo>
                  <a:cubicBezTo>
                    <a:pt x="409" y="141"/>
                    <a:pt x="411" y="143"/>
                    <a:pt x="411" y="143"/>
                  </a:cubicBezTo>
                  <a:cubicBezTo>
                    <a:pt x="411" y="144"/>
                    <a:pt x="409" y="145"/>
                    <a:pt x="409" y="145"/>
                  </a:cubicBezTo>
                  <a:cubicBezTo>
                    <a:pt x="410" y="147"/>
                    <a:pt x="411" y="145"/>
                    <a:pt x="412" y="146"/>
                  </a:cubicBezTo>
                  <a:cubicBezTo>
                    <a:pt x="412" y="147"/>
                    <a:pt x="410" y="150"/>
                    <a:pt x="413" y="149"/>
                  </a:cubicBezTo>
                  <a:cubicBezTo>
                    <a:pt x="412" y="150"/>
                    <a:pt x="412" y="151"/>
                    <a:pt x="412" y="152"/>
                  </a:cubicBezTo>
                  <a:cubicBezTo>
                    <a:pt x="412" y="154"/>
                    <a:pt x="413" y="153"/>
                    <a:pt x="413" y="152"/>
                  </a:cubicBezTo>
                  <a:cubicBezTo>
                    <a:pt x="414" y="152"/>
                    <a:pt x="413" y="154"/>
                    <a:pt x="414" y="155"/>
                  </a:cubicBezTo>
                  <a:cubicBezTo>
                    <a:pt x="414" y="155"/>
                    <a:pt x="416" y="154"/>
                    <a:pt x="416" y="155"/>
                  </a:cubicBezTo>
                  <a:cubicBezTo>
                    <a:pt x="418" y="156"/>
                    <a:pt x="422" y="156"/>
                    <a:pt x="426" y="155"/>
                  </a:cubicBezTo>
                  <a:cubicBezTo>
                    <a:pt x="427" y="150"/>
                    <a:pt x="427" y="148"/>
                    <a:pt x="426" y="143"/>
                  </a:cubicBezTo>
                  <a:cubicBezTo>
                    <a:pt x="426" y="141"/>
                    <a:pt x="424" y="142"/>
                    <a:pt x="423" y="142"/>
                  </a:cubicBezTo>
                  <a:cubicBezTo>
                    <a:pt x="422" y="140"/>
                    <a:pt x="425" y="136"/>
                    <a:pt x="421" y="137"/>
                  </a:cubicBezTo>
                  <a:cubicBezTo>
                    <a:pt x="422" y="136"/>
                    <a:pt x="424" y="136"/>
                    <a:pt x="423" y="133"/>
                  </a:cubicBezTo>
                  <a:cubicBezTo>
                    <a:pt x="428" y="135"/>
                    <a:pt x="428" y="131"/>
                    <a:pt x="432" y="131"/>
                  </a:cubicBezTo>
                  <a:cubicBezTo>
                    <a:pt x="434" y="131"/>
                    <a:pt x="432" y="128"/>
                    <a:pt x="433" y="128"/>
                  </a:cubicBezTo>
                  <a:cubicBezTo>
                    <a:pt x="433" y="127"/>
                    <a:pt x="436" y="129"/>
                    <a:pt x="436" y="128"/>
                  </a:cubicBezTo>
                  <a:cubicBezTo>
                    <a:pt x="433" y="123"/>
                    <a:pt x="438" y="117"/>
                    <a:pt x="435" y="115"/>
                  </a:cubicBezTo>
                  <a:cubicBezTo>
                    <a:pt x="435" y="113"/>
                    <a:pt x="434" y="114"/>
                    <a:pt x="434" y="115"/>
                  </a:cubicBezTo>
                  <a:cubicBezTo>
                    <a:pt x="432" y="113"/>
                    <a:pt x="434" y="110"/>
                    <a:pt x="431" y="111"/>
                  </a:cubicBezTo>
                  <a:cubicBezTo>
                    <a:pt x="431" y="109"/>
                    <a:pt x="429" y="109"/>
                    <a:pt x="429" y="106"/>
                  </a:cubicBezTo>
                  <a:cubicBezTo>
                    <a:pt x="429" y="104"/>
                    <a:pt x="430" y="103"/>
                    <a:pt x="433" y="103"/>
                  </a:cubicBezTo>
                  <a:cubicBezTo>
                    <a:pt x="431" y="102"/>
                    <a:pt x="434" y="95"/>
                    <a:pt x="429" y="95"/>
                  </a:cubicBezTo>
                  <a:cubicBezTo>
                    <a:pt x="430" y="94"/>
                    <a:pt x="430" y="93"/>
                    <a:pt x="431" y="91"/>
                  </a:cubicBezTo>
                  <a:cubicBezTo>
                    <a:pt x="431" y="91"/>
                    <a:pt x="429" y="91"/>
                    <a:pt x="429" y="90"/>
                  </a:cubicBezTo>
                  <a:cubicBezTo>
                    <a:pt x="429" y="90"/>
                    <a:pt x="431" y="90"/>
                    <a:pt x="431" y="89"/>
                  </a:cubicBezTo>
                  <a:cubicBezTo>
                    <a:pt x="430" y="88"/>
                    <a:pt x="429" y="88"/>
                    <a:pt x="429" y="86"/>
                  </a:cubicBezTo>
                  <a:cubicBezTo>
                    <a:pt x="429" y="85"/>
                    <a:pt x="432" y="82"/>
                    <a:pt x="429" y="82"/>
                  </a:cubicBezTo>
                  <a:cubicBezTo>
                    <a:pt x="430" y="80"/>
                    <a:pt x="439" y="79"/>
                    <a:pt x="438" y="83"/>
                  </a:cubicBezTo>
                  <a:cubicBezTo>
                    <a:pt x="442" y="82"/>
                    <a:pt x="449" y="84"/>
                    <a:pt x="451" y="80"/>
                  </a:cubicBezTo>
                  <a:cubicBezTo>
                    <a:pt x="453" y="84"/>
                    <a:pt x="459" y="84"/>
                    <a:pt x="459" y="90"/>
                  </a:cubicBezTo>
                  <a:cubicBezTo>
                    <a:pt x="462" y="90"/>
                    <a:pt x="465" y="90"/>
                    <a:pt x="468" y="90"/>
                  </a:cubicBezTo>
                  <a:cubicBezTo>
                    <a:pt x="468" y="92"/>
                    <a:pt x="469" y="92"/>
                    <a:pt x="471" y="92"/>
                  </a:cubicBezTo>
                  <a:cubicBezTo>
                    <a:pt x="471" y="95"/>
                    <a:pt x="470" y="97"/>
                    <a:pt x="471" y="99"/>
                  </a:cubicBezTo>
                  <a:cubicBezTo>
                    <a:pt x="471" y="102"/>
                    <a:pt x="474" y="105"/>
                    <a:pt x="472" y="105"/>
                  </a:cubicBezTo>
                  <a:cubicBezTo>
                    <a:pt x="472" y="107"/>
                    <a:pt x="474" y="106"/>
                    <a:pt x="475" y="106"/>
                  </a:cubicBezTo>
                  <a:cubicBezTo>
                    <a:pt x="475" y="110"/>
                    <a:pt x="480" y="108"/>
                    <a:pt x="476" y="111"/>
                  </a:cubicBezTo>
                  <a:cubicBezTo>
                    <a:pt x="481" y="112"/>
                    <a:pt x="483" y="109"/>
                    <a:pt x="487" y="110"/>
                  </a:cubicBezTo>
                  <a:cubicBezTo>
                    <a:pt x="487" y="108"/>
                    <a:pt x="487" y="108"/>
                    <a:pt x="486" y="107"/>
                  </a:cubicBezTo>
                  <a:cubicBezTo>
                    <a:pt x="487" y="105"/>
                    <a:pt x="488" y="105"/>
                    <a:pt x="489" y="106"/>
                  </a:cubicBezTo>
                  <a:cubicBezTo>
                    <a:pt x="488" y="103"/>
                    <a:pt x="492" y="103"/>
                    <a:pt x="493" y="102"/>
                  </a:cubicBezTo>
                  <a:cubicBezTo>
                    <a:pt x="494" y="101"/>
                    <a:pt x="492" y="101"/>
                    <a:pt x="492" y="100"/>
                  </a:cubicBezTo>
                  <a:cubicBezTo>
                    <a:pt x="492" y="99"/>
                    <a:pt x="494" y="98"/>
                    <a:pt x="496" y="98"/>
                  </a:cubicBezTo>
                  <a:cubicBezTo>
                    <a:pt x="494" y="101"/>
                    <a:pt x="496" y="101"/>
                    <a:pt x="499" y="104"/>
                  </a:cubicBezTo>
                  <a:cubicBezTo>
                    <a:pt x="500" y="106"/>
                    <a:pt x="501" y="108"/>
                    <a:pt x="506" y="109"/>
                  </a:cubicBezTo>
                  <a:cubicBezTo>
                    <a:pt x="506" y="110"/>
                    <a:pt x="504" y="109"/>
                    <a:pt x="504" y="111"/>
                  </a:cubicBezTo>
                  <a:cubicBezTo>
                    <a:pt x="504" y="112"/>
                    <a:pt x="506" y="112"/>
                    <a:pt x="506" y="115"/>
                  </a:cubicBezTo>
                  <a:cubicBezTo>
                    <a:pt x="507" y="115"/>
                    <a:pt x="507" y="112"/>
                    <a:pt x="507" y="112"/>
                  </a:cubicBezTo>
                  <a:cubicBezTo>
                    <a:pt x="510" y="111"/>
                    <a:pt x="506" y="117"/>
                    <a:pt x="511" y="116"/>
                  </a:cubicBezTo>
                  <a:cubicBezTo>
                    <a:pt x="509" y="119"/>
                    <a:pt x="511" y="120"/>
                    <a:pt x="508" y="123"/>
                  </a:cubicBezTo>
                  <a:cubicBezTo>
                    <a:pt x="508" y="125"/>
                    <a:pt x="512" y="124"/>
                    <a:pt x="513" y="125"/>
                  </a:cubicBezTo>
                  <a:cubicBezTo>
                    <a:pt x="513" y="125"/>
                    <a:pt x="511" y="127"/>
                    <a:pt x="512" y="128"/>
                  </a:cubicBezTo>
                  <a:cubicBezTo>
                    <a:pt x="512" y="128"/>
                    <a:pt x="515" y="128"/>
                    <a:pt x="515" y="129"/>
                  </a:cubicBezTo>
                  <a:cubicBezTo>
                    <a:pt x="516" y="129"/>
                    <a:pt x="517" y="131"/>
                    <a:pt x="518" y="131"/>
                  </a:cubicBezTo>
                  <a:cubicBezTo>
                    <a:pt x="519" y="132"/>
                    <a:pt x="522" y="133"/>
                    <a:pt x="524" y="135"/>
                  </a:cubicBezTo>
                  <a:cubicBezTo>
                    <a:pt x="525" y="135"/>
                    <a:pt x="526" y="130"/>
                    <a:pt x="527" y="133"/>
                  </a:cubicBezTo>
                  <a:cubicBezTo>
                    <a:pt x="527" y="137"/>
                    <a:pt x="524" y="137"/>
                    <a:pt x="521" y="137"/>
                  </a:cubicBezTo>
                  <a:cubicBezTo>
                    <a:pt x="523" y="139"/>
                    <a:pt x="527" y="140"/>
                    <a:pt x="531" y="140"/>
                  </a:cubicBezTo>
                  <a:cubicBezTo>
                    <a:pt x="530" y="142"/>
                    <a:pt x="532" y="143"/>
                    <a:pt x="533" y="143"/>
                  </a:cubicBezTo>
                  <a:cubicBezTo>
                    <a:pt x="533" y="145"/>
                    <a:pt x="533" y="147"/>
                    <a:pt x="535" y="146"/>
                  </a:cubicBezTo>
                  <a:cubicBezTo>
                    <a:pt x="534" y="148"/>
                    <a:pt x="534" y="150"/>
                    <a:pt x="534" y="152"/>
                  </a:cubicBezTo>
                  <a:cubicBezTo>
                    <a:pt x="532" y="153"/>
                    <a:pt x="529" y="153"/>
                    <a:pt x="527" y="155"/>
                  </a:cubicBezTo>
                  <a:cubicBezTo>
                    <a:pt x="526" y="155"/>
                    <a:pt x="527" y="156"/>
                    <a:pt x="526" y="156"/>
                  </a:cubicBezTo>
                  <a:cubicBezTo>
                    <a:pt x="525" y="156"/>
                    <a:pt x="524" y="156"/>
                    <a:pt x="524" y="157"/>
                  </a:cubicBezTo>
                  <a:cubicBezTo>
                    <a:pt x="523" y="159"/>
                    <a:pt x="521" y="157"/>
                    <a:pt x="521" y="157"/>
                  </a:cubicBezTo>
                  <a:cubicBezTo>
                    <a:pt x="521" y="157"/>
                    <a:pt x="519" y="159"/>
                    <a:pt x="519" y="159"/>
                  </a:cubicBezTo>
                  <a:cubicBezTo>
                    <a:pt x="519" y="160"/>
                    <a:pt x="518" y="162"/>
                    <a:pt x="518" y="163"/>
                  </a:cubicBezTo>
                  <a:cubicBezTo>
                    <a:pt x="517" y="164"/>
                    <a:pt x="512" y="163"/>
                    <a:pt x="515" y="164"/>
                  </a:cubicBezTo>
                  <a:cubicBezTo>
                    <a:pt x="514" y="166"/>
                    <a:pt x="510" y="165"/>
                    <a:pt x="508" y="165"/>
                  </a:cubicBezTo>
                  <a:cubicBezTo>
                    <a:pt x="506" y="165"/>
                    <a:pt x="503" y="165"/>
                    <a:pt x="501" y="165"/>
                  </a:cubicBezTo>
                  <a:cubicBezTo>
                    <a:pt x="499" y="165"/>
                    <a:pt x="499" y="164"/>
                    <a:pt x="498" y="164"/>
                  </a:cubicBezTo>
                  <a:cubicBezTo>
                    <a:pt x="492" y="163"/>
                    <a:pt x="487" y="165"/>
                    <a:pt x="482" y="165"/>
                  </a:cubicBezTo>
                  <a:cubicBezTo>
                    <a:pt x="478" y="167"/>
                    <a:pt x="477" y="171"/>
                    <a:pt x="472" y="172"/>
                  </a:cubicBezTo>
                  <a:cubicBezTo>
                    <a:pt x="474" y="175"/>
                    <a:pt x="470" y="175"/>
                    <a:pt x="468" y="177"/>
                  </a:cubicBezTo>
                  <a:cubicBezTo>
                    <a:pt x="469" y="178"/>
                    <a:pt x="469" y="179"/>
                    <a:pt x="469" y="180"/>
                  </a:cubicBezTo>
                  <a:cubicBezTo>
                    <a:pt x="471" y="180"/>
                    <a:pt x="471" y="177"/>
                    <a:pt x="473" y="176"/>
                  </a:cubicBezTo>
                  <a:cubicBezTo>
                    <a:pt x="474" y="175"/>
                    <a:pt x="478" y="176"/>
                    <a:pt x="478" y="173"/>
                  </a:cubicBezTo>
                  <a:cubicBezTo>
                    <a:pt x="478" y="169"/>
                    <a:pt x="480" y="176"/>
                    <a:pt x="480" y="171"/>
                  </a:cubicBezTo>
                  <a:cubicBezTo>
                    <a:pt x="481" y="170"/>
                    <a:pt x="482" y="172"/>
                    <a:pt x="482" y="172"/>
                  </a:cubicBezTo>
                  <a:cubicBezTo>
                    <a:pt x="484" y="172"/>
                    <a:pt x="483" y="170"/>
                    <a:pt x="484" y="170"/>
                  </a:cubicBezTo>
                  <a:cubicBezTo>
                    <a:pt x="486" y="169"/>
                    <a:pt x="488" y="170"/>
                    <a:pt x="492" y="170"/>
                  </a:cubicBezTo>
                  <a:cubicBezTo>
                    <a:pt x="492" y="171"/>
                    <a:pt x="493" y="171"/>
                    <a:pt x="493" y="170"/>
                  </a:cubicBezTo>
                  <a:cubicBezTo>
                    <a:pt x="495" y="170"/>
                    <a:pt x="495" y="176"/>
                    <a:pt x="492" y="175"/>
                  </a:cubicBezTo>
                  <a:cubicBezTo>
                    <a:pt x="494" y="177"/>
                    <a:pt x="490" y="178"/>
                    <a:pt x="491" y="183"/>
                  </a:cubicBezTo>
                  <a:cubicBezTo>
                    <a:pt x="491" y="184"/>
                    <a:pt x="492" y="185"/>
                    <a:pt x="492" y="186"/>
                  </a:cubicBezTo>
                  <a:cubicBezTo>
                    <a:pt x="493" y="186"/>
                    <a:pt x="494" y="185"/>
                    <a:pt x="494" y="186"/>
                  </a:cubicBezTo>
                  <a:cubicBezTo>
                    <a:pt x="494" y="188"/>
                    <a:pt x="496" y="187"/>
                    <a:pt x="496" y="188"/>
                  </a:cubicBezTo>
                  <a:cubicBezTo>
                    <a:pt x="497" y="188"/>
                    <a:pt x="498" y="190"/>
                    <a:pt x="499" y="190"/>
                  </a:cubicBezTo>
                  <a:cubicBezTo>
                    <a:pt x="500" y="190"/>
                    <a:pt x="500" y="190"/>
                    <a:pt x="501" y="190"/>
                  </a:cubicBezTo>
                  <a:cubicBezTo>
                    <a:pt x="502" y="190"/>
                    <a:pt x="502" y="191"/>
                    <a:pt x="502" y="191"/>
                  </a:cubicBezTo>
                  <a:cubicBezTo>
                    <a:pt x="504" y="192"/>
                    <a:pt x="506" y="188"/>
                    <a:pt x="507" y="191"/>
                  </a:cubicBezTo>
                  <a:cubicBezTo>
                    <a:pt x="508" y="191"/>
                    <a:pt x="508" y="189"/>
                    <a:pt x="508" y="189"/>
                  </a:cubicBezTo>
                  <a:cubicBezTo>
                    <a:pt x="509" y="189"/>
                    <a:pt x="510" y="189"/>
                    <a:pt x="511" y="189"/>
                  </a:cubicBezTo>
                  <a:cubicBezTo>
                    <a:pt x="511" y="188"/>
                    <a:pt x="510" y="186"/>
                    <a:pt x="511" y="185"/>
                  </a:cubicBezTo>
                  <a:cubicBezTo>
                    <a:pt x="513" y="185"/>
                    <a:pt x="513" y="186"/>
                    <a:pt x="513" y="188"/>
                  </a:cubicBezTo>
                  <a:cubicBezTo>
                    <a:pt x="513" y="189"/>
                    <a:pt x="517" y="189"/>
                    <a:pt x="515" y="192"/>
                  </a:cubicBezTo>
                  <a:cubicBezTo>
                    <a:pt x="514" y="193"/>
                    <a:pt x="513" y="191"/>
                    <a:pt x="512" y="191"/>
                  </a:cubicBezTo>
                  <a:cubicBezTo>
                    <a:pt x="510" y="192"/>
                    <a:pt x="510" y="194"/>
                    <a:pt x="508" y="195"/>
                  </a:cubicBezTo>
                  <a:cubicBezTo>
                    <a:pt x="507" y="195"/>
                    <a:pt x="506" y="194"/>
                    <a:pt x="505" y="195"/>
                  </a:cubicBezTo>
                  <a:cubicBezTo>
                    <a:pt x="502" y="195"/>
                    <a:pt x="503" y="198"/>
                    <a:pt x="499" y="197"/>
                  </a:cubicBezTo>
                  <a:cubicBezTo>
                    <a:pt x="497" y="196"/>
                    <a:pt x="497" y="200"/>
                    <a:pt x="496" y="201"/>
                  </a:cubicBezTo>
                  <a:cubicBezTo>
                    <a:pt x="496" y="201"/>
                    <a:pt x="495" y="200"/>
                    <a:pt x="495" y="199"/>
                  </a:cubicBezTo>
                  <a:cubicBezTo>
                    <a:pt x="493" y="201"/>
                    <a:pt x="493" y="203"/>
                    <a:pt x="489" y="203"/>
                  </a:cubicBezTo>
                  <a:cubicBezTo>
                    <a:pt x="491" y="201"/>
                    <a:pt x="489" y="201"/>
                    <a:pt x="489" y="198"/>
                  </a:cubicBezTo>
                  <a:cubicBezTo>
                    <a:pt x="491" y="197"/>
                    <a:pt x="493" y="194"/>
                    <a:pt x="495" y="197"/>
                  </a:cubicBezTo>
                  <a:cubicBezTo>
                    <a:pt x="496" y="193"/>
                    <a:pt x="493" y="193"/>
                    <a:pt x="492" y="192"/>
                  </a:cubicBezTo>
                  <a:cubicBezTo>
                    <a:pt x="489" y="191"/>
                    <a:pt x="487" y="196"/>
                    <a:pt x="485" y="196"/>
                  </a:cubicBezTo>
                  <a:cubicBezTo>
                    <a:pt x="485" y="196"/>
                    <a:pt x="482" y="197"/>
                    <a:pt x="481" y="197"/>
                  </a:cubicBezTo>
                  <a:cubicBezTo>
                    <a:pt x="480" y="197"/>
                    <a:pt x="480" y="198"/>
                    <a:pt x="480" y="199"/>
                  </a:cubicBezTo>
                  <a:cubicBezTo>
                    <a:pt x="473" y="198"/>
                    <a:pt x="474" y="203"/>
                    <a:pt x="468" y="201"/>
                  </a:cubicBezTo>
                  <a:cubicBezTo>
                    <a:pt x="470" y="202"/>
                    <a:pt x="471" y="203"/>
                    <a:pt x="466" y="203"/>
                  </a:cubicBezTo>
                  <a:cubicBezTo>
                    <a:pt x="463" y="205"/>
                    <a:pt x="462" y="211"/>
                    <a:pt x="466" y="212"/>
                  </a:cubicBezTo>
                  <a:cubicBezTo>
                    <a:pt x="466" y="215"/>
                    <a:pt x="463" y="214"/>
                    <a:pt x="464" y="217"/>
                  </a:cubicBezTo>
                  <a:cubicBezTo>
                    <a:pt x="462" y="217"/>
                    <a:pt x="461" y="217"/>
                    <a:pt x="460" y="217"/>
                  </a:cubicBezTo>
                  <a:cubicBezTo>
                    <a:pt x="459" y="217"/>
                    <a:pt x="459" y="219"/>
                    <a:pt x="458" y="219"/>
                  </a:cubicBezTo>
                  <a:cubicBezTo>
                    <a:pt x="455" y="220"/>
                    <a:pt x="452" y="220"/>
                    <a:pt x="451" y="222"/>
                  </a:cubicBezTo>
                  <a:cubicBezTo>
                    <a:pt x="450" y="223"/>
                    <a:pt x="449" y="223"/>
                    <a:pt x="448" y="224"/>
                  </a:cubicBezTo>
                  <a:cubicBezTo>
                    <a:pt x="447" y="226"/>
                    <a:pt x="447" y="228"/>
                    <a:pt x="445" y="230"/>
                  </a:cubicBezTo>
                  <a:cubicBezTo>
                    <a:pt x="444" y="231"/>
                    <a:pt x="441" y="231"/>
                    <a:pt x="442" y="236"/>
                  </a:cubicBezTo>
                  <a:cubicBezTo>
                    <a:pt x="440" y="235"/>
                    <a:pt x="440" y="233"/>
                    <a:pt x="438" y="232"/>
                  </a:cubicBezTo>
                  <a:cubicBezTo>
                    <a:pt x="436" y="233"/>
                    <a:pt x="437" y="235"/>
                    <a:pt x="435" y="235"/>
                  </a:cubicBezTo>
                  <a:cubicBezTo>
                    <a:pt x="440" y="239"/>
                    <a:pt x="439" y="243"/>
                    <a:pt x="440" y="250"/>
                  </a:cubicBezTo>
                  <a:cubicBezTo>
                    <a:pt x="437" y="249"/>
                    <a:pt x="438" y="252"/>
                    <a:pt x="438" y="252"/>
                  </a:cubicBezTo>
                  <a:cubicBezTo>
                    <a:pt x="437" y="253"/>
                    <a:pt x="436" y="252"/>
                    <a:pt x="435" y="252"/>
                  </a:cubicBezTo>
                  <a:cubicBezTo>
                    <a:pt x="434" y="253"/>
                    <a:pt x="434" y="254"/>
                    <a:pt x="433" y="255"/>
                  </a:cubicBezTo>
                  <a:cubicBezTo>
                    <a:pt x="432" y="256"/>
                    <a:pt x="430" y="258"/>
                    <a:pt x="429" y="258"/>
                  </a:cubicBezTo>
                  <a:cubicBezTo>
                    <a:pt x="428" y="259"/>
                    <a:pt x="426" y="258"/>
                    <a:pt x="425" y="259"/>
                  </a:cubicBezTo>
                  <a:cubicBezTo>
                    <a:pt x="422" y="260"/>
                    <a:pt x="421" y="263"/>
                    <a:pt x="420" y="265"/>
                  </a:cubicBezTo>
                  <a:cubicBezTo>
                    <a:pt x="417" y="265"/>
                    <a:pt x="417" y="269"/>
                    <a:pt x="414" y="269"/>
                  </a:cubicBezTo>
                  <a:cubicBezTo>
                    <a:pt x="415" y="273"/>
                    <a:pt x="411" y="282"/>
                    <a:pt x="416" y="282"/>
                  </a:cubicBezTo>
                  <a:cubicBezTo>
                    <a:pt x="414" y="286"/>
                    <a:pt x="418" y="286"/>
                    <a:pt x="418" y="292"/>
                  </a:cubicBezTo>
                  <a:cubicBezTo>
                    <a:pt x="418" y="293"/>
                    <a:pt x="419" y="293"/>
                    <a:pt x="420" y="294"/>
                  </a:cubicBezTo>
                  <a:cubicBezTo>
                    <a:pt x="418" y="297"/>
                    <a:pt x="420" y="297"/>
                    <a:pt x="420" y="302"/>
                  </a:cubicBezTo>
                  <a:cubicBezTo>
                    <a:pt x="418" y="302"/>
                    <a:pt x="416" y="303"/>
                    <a:pt x="415" y="304"/>
                  </a:cubicBezTo>
                  <a:cubicBezTo>
                    <a:pt x="413" y="304"/>
                    <a:pt x="415" y="302"/>
                    <a:pt x="414" y="301"/>
                  </a:cubicBezTo>
                  <a:cubicBezTo>
                    <a:pt x="413" y="299"/>
                    <a:pt x="412" y="300"/>
                    <a:pt x="411" y="299"/>
                  </a:cubicBezTo>
                  <a:cubicBezTo>
                    <a:pt x="410" y="299"/>
                    <a:pt x="410" y="296"/>
                    <a:pt x="408" y="297"/>
                  </a:cubicBezTo>
                  <a:cubicBezTo>
                    <a:pt x="409" y="294"/>
                    <a:pt x="410" y="292"/>
                    <a:pt x="406" y="291"/>
                  </a:cubicBezTo>
                  <a:cubicBezTo>
                    <a:pt x="408" y="286"/>
                    <a:pt x="405" y="286"/>
                    <a:pt x="405" y="281"/>
                  </a:cubicBezTo>
                  <a:cubicBezTo>
                    <a:pt x="404" y="281"/>
                    <a:pt x="403" y="282"/>
                    <a:pt x="402" y="282"/>
                  </a:cubicBezTo>
                  <a:cubicBezTo>
                    <a:pt x="402" y="281"/>
                    <a:pt x="402" y="280"/>
                    <a:pt x="402" y="279"/>
                  </a:cubicBezTo>
                  <a:cubicBezTo>
                    <a:pt x="400" y="280"/>
                    <a:pt x="394" y="281"/>
                    <a:pt x="393" y="279"/>
                  </a:cubicBezTo>
                  <a:cubicBezTo>
                    <a:pt x="392" y="278"/>
                    <a:pt x="392" y="277"/>
                    <a:pt x="391" y="277"/>
                  </a:cubicBezTo>
                  <a:cubicBezTo>
                    <a:pt x="390" y="277"/>
                    <a:pt x="388" y="279"/>
                    <a:pt x="386" y="278"/>
                  </a:cubicBezTo>
                  <a:cubicBezTo>
                    <a:pt x="386" y="278"/>
                    <a:pt x="390" y="274"/>
                    <a:pt x="386" y="276"/>
                  </a:cubicBezTo>
                  <a:cubicBezTo>
                    <a:pt x="385" y="276"/>
                    <a:pt x="386" y="277"/>
                    <a:pt x="385" y="277"/>
                  </a:cubicBezTo>
                  <a:cubicBezTo>
                    <a:pt x="382" y="277"/>
                    <a:pt x="377" y="277"/>
                    <a:pt x="374" y="276"/>
                  </a:cubicBezTo>
                  <a:cubicBezTo>
                    <a:pt x="371" y="276"/>
                    <a:pt x="373" y="280"/>
                    <a:pt x="373" y="282"/>
                  </a:cubicBezTo>
                  <a:cubicBezTo>
                    <a:pt x="366" y="281"/>
                    <a:pt x="359" y="280"/>
                    <a:pt x="352" y="279"/>
                  </a:cubicBezTo>
                  <a:cubicBezTo>
                    <a:pt x="351" y="280"/>
                    <a:pt x="350" y="281"/>
                    <a:pt x="349" y="281"/>
                  </a:cubicBezTo>
                  <a:cubicBezTo>
                    <a:pt x="348" y="281"/>
                    <a:pt x="349" y="283"/>
                    <a:pt x="347" y="283"/>
                  </a:cubicBezTo>
                  <a:cubicBezTo>
                    <a:pt x="346" y="283"/>
                    <a:pt x="346" y="284"/>
                    <a:pt x="346" y="285"/>
                  </a:cubicBezTo>
                  <a:cubicBezTo>
                    <a:pt x="344" y="286"/>
                    <a:pt x="343" y="285"/>
                    <a:pt x="341" y="285"/>
                  </a:cubicBezTo>
                  <a:cubicBezTo>
                    <a:pt x="340" y="286"/>
                    <a:pt x="340" y="288"/>
                    <a:pt x="338" y="288"/>
                  </a:cubicBezTo>
                  <a:cubicBezTo>
                    <a:pt x="338" y="290"/>
                    <a:pt x="336" y="295"/>
                    <a:pt x="339" y="296"/>
                  </a:cubicBezTo>
                  <a:cubicBezTo>
                    <a:pt x="338" y="297"/>
                    <a:pt x="337" y="299"/>
                    <a:pt x="335" y="301"/>
                  </a:cubicBezTo>
                  <a:cubicBezTo>
                    <a:pt x="335" y="304"/>
                    <a:pt x="335" y="307"/>
                    <a:pt x="335" y="310"/>
                  </a:cubicBezTo>
                  <a:cubicBezTo>
                    <a:pt x="335" y="312"/>
                    <a:pt x="336" y="312"/>
                    <a:pt x="336" y="314"/>
                  </a:cubicBezTo>
                  <a:cubicBezTo>
                    <a:pt x="337" y="316"/>
                    <a:pt x="337" y="320"/>
                    <a:pt x="335" y="322"/>
                  </a:cubicBezTo>
                  <a:cubicBezTo>
                    <a:pt x="335" y="324"/>
                    <a:pt x="338" y="322"/>
                    <a:pt x="339" y="323"/>
                  </a:cubicBezTo>
                  <a:cubicBezTo>
                    <a:pt x="339" y="323"/>
                    <a:pt x="337" y="325"/>
                    <a:pt x="338" y="325"/>
                  </a:cubicBezTo>
                  <a:cubicBezTo>
                    <a:pt x="337" y="325"/>
                    <a:pt x="339" y="326"/>
                    <a:pt x="339" y="326"/>
                  </a:cubicBezTo>
                  <a:cubicBezTo>
                    <a:pt x="339" y="328"/>
                    <a:pt x="340" y="327"/>
                    <a:pt x="341" y="328"/>
                  </a:cubicBezTo>
                  <a:cubicBezTo>
                    <a:pt x="341" y="328"/>
                    <a:pt x="341" y="330"/>
                    <a:pt x="341" y="330"/>
                  </a:cubicBezTo>
                  <a:cubicBezTo>
                    <a:pt x="341" y="330"/>
                    <a:pt x="342" y="330"/>
                    <a:pt x="342" y="330"/>
                  </a:cubicBezTo>
                  <a:cubicBezTo>
                    <a:pt x="342" y="330"/>
                    <a:pt x="342" y="332"/>
                    <a:pt x="342" y="332"/>
                  </a:cubicBezTo>
                  <a:cubicBezTo>
                    <a:pt x="343" y="333"/>
                    <a:pt x="346" y="335"/>
                    <a:pt x="346" y="337"/>
                  </a:cubicBezTo>
                  <a:cubicBezTo>
                    <a:pt x="355" y="338"/>
                    <a:pt x="360" y="335"/>
                    <a:pt x="365" y="337"/>
                  </a:cubicBezTo>
                  <a:cubicBezTo>
                    <a:pt x="366" y="337"/>
                    <a:pt x="366" y="336"/>
                    <a:pt x="367" y="335"/>
                  </a:cubicBezTo>
                  <a:cubicBezTo>
                    <a:pt x="368" y="333"/>
                    <a:pt x="370" y="331"/>
                    <a:pt x="371" y="329"/>
                  </a:cubicBezTo>
                  <a:cubicBezTo>
                    <a:pt x="371" y="328"/>
                    <a:pt x="372" y="327"/>
                    <a:pt x="371" y="326"/>
                  </a:cubicBezTo>
                  <a:cubicBezTo>
                    <a:pt x="374" y="323"/>
                    <a:pt x="382" y="320"/>
                    <a:pt x="388" y="323"/>
                  </a:cubicBezTo>
                  <a:cubicBezTo>
                    <a:pt x="385" y="326"/>
                    <a:pt x="385" y="331"/>
                    <a:pt x="382" y="334"/>
                  </a:cubicBezTo>
                  <a:cubicBezTo>
                    <a:pt x="381" y="337"/>
                    <a:pt x="384" y="337"/>
                    <a:pt x="383" y="339"/>
                  </a:cubicBezTo>
                  <a:cubicBezTo>
                    <a:pt x="381" y="340"/>
                    <a:pt x="380" y="343"/>
                    <a:pt x="379" y="345"/>
                  </a:cubicBezTo>
                  <a:cubicBezTo>
                    <a:pt x="378" y="346"/>
                    <a:pt x="379" y="347"/>
                    <a:pt x="378" y="346"/>
                  </a:cubicBezTo>
                  <a:cubicBezTo>
                    <a:pt x="377" y="349"/>
                    <a:pt x="383" y="346"/>
                    <a:pt x="381" y="350"/>
                  </a:cubicBezTo>
                  <a:cubicBezTo>
                    <a:pt x="384" y="350"/>
                    <a:pt x="385" y="348"/>
                    <a:pt x="388" y="349"/>
                  </a:cubicBezTo>
                  <a:cubicBezTo>
                    <a:pt x="388" y="351"/>
                    <a:pt x="390" y="351"/>
                    <a:pt x="391" y="352"/>
                  </a:cubicBezTo>
                  <a:cubicBezTo>
                    <a:pt x="397" y="350"/>
                    <a:pt x="397" y="354"/>
                    <a:pt x="405" y="354"/>
                  </a:cubicBezTo>
                  <a:cubicBezTo>
                    <a:pt x="402" y="357"/>
                    <a:pt x="406" y="360"/>
                    <a:pt x="402" y="362"/>
                  </a:cubicBezTo>
                  <a:cubicBezTo>
                    <a:pt x="405" y="365"/>
                    <a:pt x="403" y="372"/>
                    <a:pt x="402" y="375"/>
                  </a:cubicBezTo>
                  <a:cubicBezTo>
                    <a:pt x="403" y="377"/>
                    <a:pt x="404" y="377"/>
                    <a:pt x="407" y="377"/>
                  </a:cubicBezTo>
                  <a:cubicBezTo>
                    <a:pt x="406" y="380"/>
                    <a:pt x="409" y="379"/>
                    <a:pt x="409" y="381"/>
                  </a:cubicBezTo>
                  <a:cubicBezTo>
                    <a:pt x="409" y="382"/>
                    <a:pt x="413" y="381"/>
                    <a:pt x="413" y="383"/>
                  </a:cubicBezTo>
                  <a:cubicBezTo>
                    <a:pt x="417" y="380"/>
                    <a:pt x="424" y="384"/>
                    <a:pt x="427" y="382"/>
                  </a:cubicBezTo>
                  <a:cubicBezTo>
                    <a:pt x="427" y="383"/>
                    <a:pt x="427" y="383"/>
                    <a:pt x="427" y="384"/>
                  </a:cubicBezTo>
                  <a:cubicBezTo>
                    <a:pt x="429" y="384"/>
                    <a:pt x="433" y="382"/>
                    <a:pt x="433" y="385"/>
                  </a:cubicBezTo>
                  <a:cubicBezTo>
                    <a:pt x="434" y="385"/>
                    <a:pt x="435" y="384"/>
                    <a:pt x="436" y="384"/>
                  </a:cubicBezTo>
                  <a:cubicBezTo>
                    <a:pt x="437" y="383"/>
                    <a:pt x="438" y="383"/>
                    <a:pt x="439" y="382"/>
                  </a:cubicBezTo>
                  <a:cubicBezTo>
                    <a:pt x="439" y="381"/>
                    <a:pt x="440" y="382"/>
                    <a:pt x="440" y="381"/>
                  </a:cubicBezTo>
                  <a:cubicBezTo>
                    <a:pt x="440" y="379"/>
                    <a:pt x="442" y="381"/>
                    <a:pt x="442" y="379"/>
                  </a:cubicBezTo>
                  <a:cubicBezTo>
                    <a:pt x="442" y="379"/>
                    <a:pt x="442" y="377"/>
                    <a:pt x="442" y="377"/>
                  </a:cubicBezTo>
                  <a:cubicBezTo>
                    <a:pt x="443" y="376"/>
                    <a:pt x="444" y="378"/>
                    <a:pt x="443" y="378"/>
                  </a:cubicBezTo>
                  <a:cubicBezTo>
                    <a:pt x="444" y="378"/>
                    <a:pt x="445" y="377"/>
                    <a:pt x="446" y="376"/>
                  </a:cubicBezTo>
                  <a:cubicBezTo>
                    <a:pt x="447" y="375"/>
                    <a:pt x="449" y="374"/>
                    <a:pt x="451" y="372"/>
                  </a:cubicBezTo>
                  <a:cubicBezTo>
                    <a:pt x="451" y="372"/>
                    <a:pt x="452" y="371"/>
                    <a:pt x="452" y="370"/>
                  </a:cubicBezTo>
                  <a:cubicBezTo>
                    <a:pt x="453" y="371"/>
                    <a:pt x="465" y="372"/>
                    <a:pt x="459" y="374"/>
                  </a:cubicBezTo>
                  <a:cubicBezTo>
                    <a:pt x="459" y="375"/>
                    <a:pt x="462" y="375"/>
                    <a:pt x="464" y="375"/>
                  </a:cubicBezTo>
                  <a:cubicBezTo>
                    <a:pt x="465" y="375"/>
                    <a:pt x="464" y="373"/>
                    <a:pt x="465" y="372"/>
                  </a:cubicBezTo>
                  <a:cubicBezTo>
                    <a:pt x="468" y="372"/>
                    <a:pt x="471" y="372"/>
                    <a:pt x="474" y="372"/>
                  </a:cubicBezTo>
                  <a:cubicBezTo>
                    <a:pt x="472" y="376"/>
                    <a:pt x="479" y="375"/>
                    <a:pt x="482" y="376"/>
                  </a:cubicBezTo>
                  <a:cubicBezTo>
                    <a:pt x="483" y="376"/>
                    <a:pt x="482" y="377"/>
                    <a:pt x="484" y="377"/>
                  </a:cubicBezTo>
                  <a:cubicBezTo>
                    <a:pt x="484" y="377"/>
                    <a:pt x="485" y="378"/>
                    <a:pt x="486" y="378"/>
                  </a:cubicBezTo>
                  <a:cubicBezTo>
                    <a:pt x="488" y="379"/>
                    <a:pt x="489" y="377"/>
                    <a:pt x="491" y="377"/>
                  </a:cubicBezTo>
                  <a:cubicBezTo>
                    <a:pt x="496" y="376"/>
                    <a:pt x="502" y="378"/>
                    <a:pt x="508" y="378"/>
                  </a:cubicBezTo>
                  <a:cubicBezTo>
                    <a:pt x="508" y="381"/>
                    <a:pt x="509" y="383"/>
                    <a:pt x="509" y="381"/>
                  </a:cubicBezTo>
                  <a:cubicBezTo>
                    <a:pt x="511" y="381"/>
                    <a:pt x="510" y="382"/>
                    <a:pt x="509" y="382"/>
                  </a:cubicBezTo>
                  <a:cubicBezTo>
                    <a:pt x="509" y="385"/>
                    <a:pt x="512" y="382"/>
                    <a:pt x="514" y="384"/>
                  </a:cubicBezTo>
                  <a:cubicBezTo>
                    <a:pt x="514" y="384"/>
                    <a:pt x="514" y="386"/>
                    <a:pt x="514" y="387"/>
                  </a:cubicBezTo>
                  <a:cubicBezTo>
                    <a:pt x="515" y="387"/>
                    <a:pt x="517" y="386"/>
                    <a:pt x="519" y="387"/>
                  </a:cubicBezTo>
                  <a:cubicBezTo>
                    <a:pt x="518" y="389"/>
                    <a:pt x="520" y="390"/>
                    <a:pt x="521" y="391"/>
                  </a:cubicBezTo>
                  <a:cubicBezTo>
                    <a:pt x="523" y="393"/>
                    <a:pt x="525" y="394"/>
                    <a:pt x="526" y="397"/>
                  </a:cubicBezTo>
                  <a:cubicBezTo>
                    <a:pt x="533" y="397"/>
                    <a:pt x="536" y="401"/>
                    <a:pt x="542" y="398"/>
                  </a:cubicBezTo>
                  <a:cubicBezTo>
                    <a:pt x="541" y="403"/>
                    <a:pt x="549" y="398"/>
                    <a:pt x="547" y="403"/>
                  </a:cubicBezTo>
                  <a:cubicBezTo>
                    <a:pt x="551" y="401"/>
                    <a:pt x="551" y="406"/>
                    <a:pt x="554" y="407"/>
                  </a:cubicBezTo>
                  <a:cubicBezTo>
                    <a:pt x="555" y="407"/>
                    <a:pt x="555" y="410"/>
                    <a:pt x="558" y="409"/>
                  </a:cubicBezTo>
                  <a:cubicBezTo>
                    <a:pt x="554" y="412"/>
                    <a:pt x="559" y="411"/>
                    <a:pt x="559" y="415"/>
                  </a:cubicBezTo>
                  <a:cubicBezTo>
                    <a:pt x="559" y="417"/>
                    <a:pt x="561" y="416"/>
                    <a:pt x="562" y="417"/>
                  </a:cubicBezTo>
                  <a:cubicBezTo>
                    <a:pt x="563" y="418"/>
                    <a:pt x="562" y="420"/>
                    <a:pt x="565" y="419"/>
                  </a:cubicBezTo>
                  <a:cubicBezTo>
                    <a:pt x="560" y="424"/>
                    <a:pt x="571" y="425"/>
                    <a:pt x="567" y="429"/>
                  </a:cubicBezTo>
                  <a:cubicBezTo>
                    <a:pt x="569" y="429"/>
                    <a:pt x="571" y="429"/>
                    <a:pt x="571" y="431"/>
                  </a:cubicBezTo>
                  <a:cubicBezTo>
                    <a:pt x="577" y="430"/>
                    <a:pt x="585" y="432"/>
                    <a:pt x="587" y="437"/>
                  </a:cubicBezTo>
                  <a:cubicBezTo>
                    <a:pt x="593" y="437"/>
                    <a:pt x="596" y="439"/>
                    <a:pt x="602" y="438"/>
                  </a:cubicBezTo>
                  <a:cubicBezTo>
                    <a:pt x="603" y="439"/>
                    <a:pt x="600" y="440"/>
                    <a:pt x="600" y="440"/>
                  </a:cubicBezTo>
                  <a:cubicBezTo>
                    <a:pt x="601" y="442"/>
                    <a:pt x="609" y="440"/>
                    <a:pt x="613" y="441"/>
                  </a:cubicBezTo>
                  <a:cubicBezTo>
                    <a:pt x="613" y="442"/>
                    <a:pt x="614" y="442"/>
                    <a:pt x="615" y="442"/>
                  </a:cubicBezTo>
                  <a:cubicBezTo>
                    <a:pt x="615" y="444"/>
                    <a:pt x="618" y="443"/>
                    <a:pt x="619" y="444"/>
                  </a:cubicBezTo>
                  <a:cubicBezTo>
                    <a:pt x="619" y="445"/>
                    <a:pt x="619" y="446"/>
                    <a:pt x="619" y="447"/>
                  </a:cubicBezTo>
                  <a:cubicBezTo>
                    <a:pt x="619" y="447"/>
                    <a:pt x="621" y="446"/>
                    <a:pt x="621" y="447"/>
                  </a:cubicBezTo>
                  <a:cubicBezTo>
                    <a:pt x="622" y="447"/>
                    <a:pt x="621" y="450"/>
                    <a:pt x="624" y="449"/>
                  </a:cubicBezTo>
                  <a:cubicBezTo>
                    <a:pt x="624" y="461"/>
                    <a:pt x="624" y="473"/>
                    <a:pt x="624" y="485"/>
                  </a:cubicBezTo>
                  <a:cubicBezTo>
                    <a:pt x="619" y="484"/>
                    <a:pt x="624" y="492"/>
                    <a:pt x="619" y="490"/>
                  </a:cubicBezTo>
                  <a:cubicBezTo>
                    <a:pt x="618" y="494"/>
                    <a:pt x="618" y="498"/>
                    <a:pt x="618" y="502"/>
                  </a:cubicBezTo>
                  <a:cubicBezTo>
                    <a:pt x="618" y="504"/>
                    <a:pt x="620" y="509"/>
                    <a:pt x="619" y="514"/>
                  </a:cubicBezTo>
                  <a:cubicBezTo>
                    <a:pt x="619" y="514"/>
                    <a:pt x="618" y="514"/>
                    <a:pt x="618" y="515"/>
                  </a:cubicBezTo>
                  <a:cubicBezTo>
                    <a:pt x="618" y="515"/>
                    <a:pt x="618" y="517"/>
                    <a:pt x="618" y="517"/>
                  </a:cubicBezTo>
                  <a:cubicBezTo>
                    <a:pt x="617" y="518"/>
                    <a:pt x="614" y="519"/>
                    <a:pt x="615" y="523"/>
                  </a:cubicBezTo>
                  <a:cubicBezTo>
                    <a:pt x="613" y="524"/>
                    <a:pt x="612" y="526"/>
                    <a:pt x="610" y="527"/>
                  </a:cubicBezTo>
                  <a:cubicBezTo>
                    <a:pt x="609" y="527"/>
                    <a:pt x="610" y="529"/>
                    <a:pt x="610" y="530"/>
                  </a:cubicBezTo>
                  <a:cubicBezTo>
                    <a:pt x="609" y="531"/>
                    <a:pt x="607" y="530"/>
                    <a:pt x="607" y="530"/>
                  </a:cubicBezTo>
                  <a:cubicBezTo>
                    <a:pt x="607" y="531"/>
                    <a:pt x="608" y="532"/>
                    <a:pt x="607" y="533"/>
                  </a:cubicBezTo>
                  <a:cubicBezTo>
                    <a:pt x="606" y="533"/>
                    <a:pt x="603" y="533"/>
                    <a:pt x="602" y="535"/>
                  </a:cubicBezTo>
                  <a:cubicBezTo>
                    <a:pt x="602" y="536"/>
                    <a:pt x="600" y="536"/>
                    <a:pt x="598" y="537"/>
                  </a:cubicBezTo>
                  <a:cubicBezTo>
                    <a:pt x="597" y="538"/>
                    <a:pt x="596" y="539"/>
                    <a:pt x="595" y="540"/>
                  </a:cubicBezTo>
                  <a:cubicBezTo>
                    <a:pt x="595" y="540"/>
                    <a:pt x="594" y="538"/>
                    <a:pt x="593" y="538"/>
                  </a:cubicBezTo>
                  <a:cubicBezTo>
                    <a:pt x="593" y="538"/>
                    <a:pt x="593" y="540"/>
                    <a:pt x="592" y="540"/>
                  </a:cubicBezTo>
                  <a:cubicBezTo>
                    <a:pt x="590" y="540"/>
                    <a:pt x="590" y="540"/>
                    <a:pt x="589" y="542"/>
                  </a:cubicBezTo>
                  <a:cubicBezTo>
                    <a:pt x="585" y="540"/>
                    <a:pt x="582" y="545"/>
                    <a:pt x="580" y="547"/>
                  </a:cubicBezTo>
                  <a:cubicBezTo>
                    <a:pt x="580" y="547"/>
                    <a:pt x="578" y="546"/>
                    <a:pt x="578" y="547"/>
                  </a:cubicBezTo>
                  <a:cubicBezTo>
                    <a:pt x="577" y="547"/>
                    <a:pt x="576" y="548"/>
                    <a:pt x="575" y="549"/>
                  </a:cubicBezTo>
                  <a:cubicBezTo>
                    <a:pt x="575" y="550"/>
                    <a:pt x="573" y="551"/>
                    <a:pt x="573" y="551"/>
                  </a:cubicBezTo>
                  <a:cubicBezTo>
                    <a:pt x="573" y="552"/>
                    <a:pt x="575" y="555"/>
                    <a:pt x="572" y="554"/>
                  </a:cubicBezTo>
                  <a:cubicBezTo>
                    <a:pt x="573" y="559"/>
                    <a:pt x="570" y="561"/>
                    <a:pt x="571" y="567"/>
                  </a:cubicBezTo>
                  <a:cubicBezTo>
                    <a:pt x="567" y="566"/>
                    <a:pt x="569" y="569"/>
                    <a:pt x="568" y="570"/>
                  </a:cubicBezTo>
                  <a:cubicBezTo>
                    <a:pt x="568" y="570"/>
                    <a:pt x="566" y="570"/>
                    <a:pt x="566" y="570"/>
                  </a:cubicBezTo>
                  <a:cubicBezTo>
                    <a:pt x="566" y="571"/>
                    <a:pt x="568" y="572"/>
                    <a:pt x="566" y="573"/>
                  </a:cubicBezTo>
                  <a:cubicBezTo>
                    <a:pt x="564" y="573"/>
                    <a:pt x="564" y="577"/>
                    <a:pt x="561" y="577"/>
                  </a:cubicBezTo>
                  <a:cubicBezTo>
                    <a:pt x="561" y="577"/>
                    <a:pt x="559" y="579"/>
                    <a:pt x="559" y="580"/>
                  </a:cubicBezTo>
                  <a:cubicBezTo>
                    <a:pt x="558" y="581"/>
                    <a:pt x="556" y="585"/>
                    <a:pt x="553" y="587"/>
                  </a:cubicBezTo>
                  <a:cubicBezTo>
                    <a:pt x="553" y="588"/>
                    <a:pt x="553" y="590"/>
                    <a:pt x="553" y="591"/>
                  </a:cubicBezTo>
                  <a:cubicBezTo>
                    <a:pt x="551" y="592"/>
                    <a:pt x="549" y="593"/>
                    <a:pt x="549" y="596"/>
                  </a:cubicBezTo>
                  <a:cubicBezTo>
                    <a:pt x="547" y="596"/>
                    <a:pt x="546" y="596"/>
                    <a:pt x="544" y="596"/>
                  </a:cubicBezTo>
                  <a:cubicBezTo>
                    <a:pt x="544" y="597"/>
                    <a:pt x="545" y="597"/>
                    <a:pt x="546" y="597"/>
                  </a:cubicBezTo>
                  <a:cubicBezTo>
                    <a:pt x="546" y="599"/>
                    <a:pt x="544" y="598"/>
                    <a:pt x="542" y="598"/>
                  </a:cubicBezTo>
                  <a:cubicBezTo>
                    <a:pt x="541" y="599"/>
                    <a:pt x="540" y="601"/>
                    <a:pt x="540" y="603"/>
                  </a:cubicBezTo>
                  <a:cubicBezTo>
                    <a:pt x="539" y="602"/>
                    <a:pt x="538" y="602"/>
                    <a:pt x="538" y="604"/>
                  </a:cubicBezTo>
                  <a:cubicBezTo>
                    <a:pt x="537" y="604"/>
                    <a:pt x="537" y="603"/>
                    <a:pt x="537" y="602"/>
                  </a:cubicBezTo>
                  <a:cubicBezTo>
                    <a:pt x="535" y="602"/>
                    <a:pt x="533" y="602"/>
                    <a:pt x="533" y="601"/>
                  </a:cubicBezTo>
                  <a:cubicBezTo>
                    <a:pt x="532" y="602"/>
                    <a:pt x="532" y="604"/>
                    <a:pt x="529" y="603"/>
                  </a:cubicBezTo>
                  <a:cubicBezTo>
                    <a:pt x="529" y="606"/>
                    <a:pt x="532" y="607"/>
                    <a:pt x="532" y="609"/>
                  </a:cubicBezTo>
                  <a:cubicBezTo>
                    <a:pt x="532" y="612"/>
                    <a:pt x="528" y="614"/>
                    <a:pt x="531" y="616"/>
                  </a:cubicBezTo>
                  <a:cubicBezTo>
                    <a:pt x="530" y="619"/>
                    <a:pt x="524" y="616"/>
                    <a:pt x="524" y="618"/>
                  </a:cubicBezTo>
                  <a:cubicBezTo>
                    <a:pt x="522" y="618"/>
                    <a:pt x="523" y="620"/>
                    <a:pt x="522" y="621"/>
                  </a:cubicBezTo>
                  <a:cubicBezTo>
                    <a:pt x="521" y="622"/>
                    <a:pt x="517" y="621"/>
                    <a:pt x="518" y="624"/>
                  </a:cubicBezTo>
                  <a:cubicBezTo>
                    <a:pt x="515" y="622"/>
                    <a:pt x="507" y="622"/>
                    <a:pt x="506" y="626"/>
                  </a:cubicBezTo>
                  <a:cubicBezTo>
                    <a:pt x="506" y="627"/>
                    <a:pt x="507" y="626"/>
                    <a:pt x="507" y="626"/>
                  </a:cubicBezTo>
                  <a:cubicBezTo>
                    <a:pt x="510" y="626"/>
                    <a:pt x="507" y="629"/>
                    <a:pt x="505" y="628"/>
                  </a:cubicBezTo>
                  <a:cubicBezTo>
                    <a:pt x="505" y="631"/>
                    <a:pt x="501" y="634"/>
                    <a:pt x="504" y="635"/>
                  </a:cubicBezTo>
                  <a:cubicBezTo>
                    <a:pt x="504" y="636"/>
                    <a:pt x="502" y="636"/>
                    <a:pt x="501" y="636"/>
                  </a:cubicBezTo>
                  <a:cubicBezTo>
                    <a:pt x="501" y="636"/>
                    <a:pt x="500" y="635"/>
                    <a:pt x="500" y="635"/>
                  </a:cubicBezTo>
                  <a:cubicBezTo>
                    <a:pt x="499" y="635"/>
                    <a:pt x="496" y="638"/>
                    <a:pt x="496" y="634"/>
                  </a:cubicBezTo>
                  <a:cubicBezTo>
                    <a:pt x="495" y="634"/>
                    <a:pt x="495" y="637"/>
                    <a:pt x="494" y="635"/>
                  </a:cubicBezTo>
                  <a:cubicBezTo>
                    <a:pt x="492" y="636"/>
                    <a:pt x="495" y="642"/>
                    <a:pt x="495" y="644"/>
                  </a:cubicBezTo>
                  <a:cubicBezTo>
                    <a:pt x="496" y="647"/>
                    <a:pt x="494" y="647"/>
                    <a:pt x="493" y="649"/>
                  </a:cubicBezTo>
                  <a:cubicBezTo>
                    <a:pt x="493" y="651"/>
                    <a:pt x="493" y="653"/>
                    <a:pt x="489" y="653"/>
                  </a:cubicBezTo>
                  <a:cubicBezTo>
                    <a:pt x="489" y="654"/>
                    <a:pt x="492" y="655"/>
                    <a:pt x="492" y="655"/>
                  </a:cubicBezTo>
                  <a:cubicBezTo>
                    <a:pt x="492" y="657"/>
                    <a:pt x="490" y="655"/>
                    <a:pt x="489" y="655"/>
                  </a:cubicBezTo>
                  <a:cubicBezTo>
                    <a:pt x="489" y="656"/>
                    <a:pt x="488" y="659"/>
                    <a:pt x="489" y="658"/>
                  </a:cubicBezTo>
                  <a:cubicBezTo>
                    <a:pt x="489" y="660"/>
                    <a:pt x="488" y="659"/>
                    <a:pt x="487" y="658"/>
                  </a:cubicBezTo>
                  <a:cubicBezTo>
                    <a:pt x="487" y="659"/>
                    <a:pt x="486" y="660"/>
                    <a:pt x="486" y="660"/>
                  </a:cubicBezTo>
                  <a:cubicBezTo>
                    <a:pt x="484" y="657"/>
                    <a:pt x="486" y="660"/>
                    <a:pt x="485" y="662"/>
                  </a:cubicBezTo>
                  <a:cubicBezTo>
                    <a:pt x="483" y="664"/>
                    <a:pt x="482" y="661"/>
                    <a:pt x="480" y="663"/>
                  </a:cubicBezTo>
                  <a:cubicBezTo>
                    <a:pt x="478" y="666"/>
                    <a:pt x="485" y="666"/>
                    <a:pt x="481" y="668"/>
                  </a:cubicBezTo>
                  <a:cubicBezTo>
                    <a:pt x="481" y="669"/>
                    <a:pt x="483" y="669"/>
                    <a:pt x="485" y="669"/>
                  </a:cubicBezTo>
                  <a:cubicBezTo>
                    <a:pt x="484" y="671"/>
                    <a:pt x="485" y="673"/>
                    <a:pt x="487" y="673"/>
                  </a:cubicBezTo>
                  <a:cubicBezTo>
                    <a:pt x="489" y="675"/>
                    <a:pt x="485" y="676"/>
                    <a:pt x="485" y="677"/>
                  </a:cubicBezTo>
                  <a:cubicBezTo>
                    <a:pt x="485" y="678"/>
                    <a:pt x="485" y="679"/>
                    <a:pt x="486" y="679"/>
                  </a:cubicBezTo>
                  <a:cubicBezTo>
                    <a:pt x="485" y="680"/>
                    <a:pt x="485" y="678"/>
                    <a:pt x="485" y="679"/>
                  </a:cubicBezTo>
                  <a:cubicBezTo>
                    <a:pt x="483" y="679"/>
                    <a:pt x="483" y="681"/>
                    <a:pt x="480" y="681"/>
                  </a:cubicBezTo>
                  <a:cubicBezTo>
                    <a:pt x="482" y="683"/>
                    <a:pt x="481" y="684"/>
                    <a:pt x="478" y="683"/>
                  </a:cubicBezTo>
                  <a:cubicBezTo>
                    <a:pt x="479" y="687"/>
                    <a:pt x="476" y="686"/>
                    <a:pt x="476" y="689"/>
                  </a:cubicBezTo>
                  <a:cubicBezTo>
                    <a:pt x="472" y="690"/>
                    <a:pt x="477" y="694"/>
                    <a:pt x="473" y="691"/>
                  </a:cubicBezTo>
                  <a:cubicBezTo>
                    <a:pt x="474" y="694"/>
                    <a:pt x="472" y="697"/>
                    <a:pt x="473" y="700"/>
                  </a:cubicBezTo>
                  <a:cubicBezTo>
                    <a:pt x="473" y="700"/>
                    <a:pt x="474" y="701"/>
                    <a:pt x="474" y="701"/>
                  </a:cubicBezTo>
                  <a:cubicBezTo>
                    <a:pt x="474" y="703"/>
                    <a:pt x="472" y="703"/>
                    <a:pt x="474" y="706"/>
                  </a:cubicBezTo>
                  <a:cubicBezTo>
                    <a:pt x="476" y="707"/>
                    <a:pt x="474" y="708"/>
                    <a:pt x="475" y="711"/>
                  </a:cubicBezTo>
                  <a:cubicBezTo>
                    <a:pt x="476" y="714"/>
                    <a:pt x="479" y="715"/>
                    <a:pt x="480" y="717"/>
                  </a:cubicBezTo>
                  <a:cubicBezTo>
                    <a:pt x="483" y="720"/>
                    <a:pt x="485" y="716"/>
                    <a:pt x="487" y="719"/>
                  </a:cubicBezTo>
                  <a:cubicBezTo>
                    <a:pt x="488" y="723"/>
                    <a:pt x="484" y="720"/>
                    <a:pt x="481" y="721"/>
                  </a:cubicBezTo>
                  <a:cubicBezTo>
                    <a:pt x="476" y="722"/>
                    <a:pt x="471" y="724"/>
                    <a:pt x="467" y="723"/>
                  </a:cubicBezTo>
                  <a:cubicBezTo>
                    <a:pt x="467" y="723"/>
                    <a:pt x="467" y="721"/>
                    <a:pt x="467" y="721"/>
                  </a:cubicBezTo>
                  <a:cubicBezTo>
                    <a:pt x="462" y="722"/>
                    <a:pt x="460" y="719"/>
                    <a:pt x="456" y="719"/>
                  </a:cubicBezTo>
                  <a:cubicBezTo>
                    <a:pt x="456" y="717"/>
                    <a:pt x="456" y="716"/>
                    <a:pt x="456" y="715"/>
                  </a:cubicBezTo>
                  <a:cubicBezTo>
                    <a:pt x="456" y="712"/>
                    <a:pt x="452" y="714"/>
                    <a:pt x="452" y="711"/>
                  </a:cubicBezTo>
                  <a:cubicBezTo>
                    <a:pt x="452" y="711"/>
                    <a:pt x="451" y="710"/>
                    <a:pt x="451" y="709"/>
                  </a:cubicBezTo>
                  <a:cubicBezTo>
                    <a:pt x="451" y="708"/>
                    <a:pt x="449" y="708"/>
                    <a:pt x="449" y="708"/>
                  </a:cubicBezTo>
                  <a:cubicBezTo>
                    <a:pt x="449" y="707"/>
                    <a:pt x="452" y="705"/>
                    <a:pt x="449" y="704"/>
                  </a:cubicBezTo>
                  <a:cubicBezTo>
                    <a:pt x="448" y="704"/>
                    <a:pt x="449" y="703"/>
                    <a:pt x="449" y="702"/>
                  </a:cubicBezTo>
                  <a:cubicBezTo>
                    <a:pt x="449" y="701"/>
                    <a:pt x="447" y="701"/>
                    <a:pt x="447" y="700"/>
                  </a:cubicBezTo>
                  <a:cubicBezTo>
                    <a:pt x="447" y="699"/>
                    <a:pt x="448" y="698"/>
                    <a:pt x="448" y="697"/>
                  </a:cubicBezTo>
                  <a:cubicBezTo>
                    <a:pt x="448" y="697"/>
                    <a:pt x="447" y="697"/>
                    <a:pt x="447" y="696"/>
                  </a:cubicBezTo>
                  <a:cubicBezTo>
                    <a:pt x="447" y="695"/>
                    <a:pt x="446" y="693"/>
                    <a:pt x="445" y="693"/>
                  </a:cubicBezTo>
                  <a:cubicBezTo>
                    <a:pt x="444" y="691"/>
                    <a:pt x="446" y="690"/>
                    <a:pt x="446" y="689"/>
                  </a:cubicBezTo>
                  <a:cubicBezTo>
                    <a:pt x="446" y="689"/>
                    <a:pt x="444" y="688"/>
                    <a:pt x="443" y="688"/>
                  </a:cubicBezTo>
                  <a:cubicBezTo>
                    <a:pt x="444" y="687"/>
                    <a:pt x="448" y="686"/>
                    <a:pt x="445" y="684"/>
                  </a:cubicBezTo>
                  <a:cubicBezTo>
                    <a:pt x="445" y="683"/>
                    <a:pt x="446" y="683"/>
                    <a:pt x="447" y="683"/>
                  </a:cubicBezTo>
                  <a:cubicBezTo>
                    <a:pt x="447" y="680"/>
                    <a:pt x="447" y="678"/>
                    <a:pt x="447" y="675"/>
                  </a:cubicBezTo>
                  <a:cubicBezTo>
                    <a:pt x="446" y="674"/>
                    <a:pt x="445" y="673"/>
                    <a:pt x="443" y="673"/>
                  </a:cubicBezTo>
                  <a:cubicBezTo>
                    <a:pt x="445" y="669"/>
                    <a:pt x="448" y="666"/>
                    <a:pt x="446" y="662"/>
                  </a:cubicBezTo>
                  <a:cubicBezTo>
                    <a:pt x="449" y="663"/>
                    <a:pt x="449" y="660"/>
                    <a:pt x="452" y="661"/>
                  </a:cubicBezTo>
                  <a:cubicBezTo>
                    <a:pt x="452" y="657"/>
                    <a:pt x="452" y="654"/>
                    <a:pt x="452" y="650"/>
                  </a:cubicBezTo>
                  <a:cubicBezTo>
                    <a:pt x="457" y="650"/>
                    <a:pt x="455" y="643"/>
                    <a:pt x="458" y="640"/>
                  </a:cubicBezTo>
                  <a:cubicBezTo>
                    <a:pt x="457" y="640"/>
                    <a:pt x="456" y="641"/>
                    <a:pt x="455" y="640"/>
                  </a:cubicBezTo>
                  <a:cubicBezTo>
                    <a:pt x="453" y="641"/>
                    <a:pt x="452" y="643"/>
                    <a:pt x="452" y="647"/>
                  </a:cubicBezTo>
                  <a:cubicBezTo>
                    <a:pt x="450" y="646"/>
                    <a:pt x="448" y="645"/>
                    <a:pt x="448" y="642"/>
                  </a:cubicBezTo>
                  <a:cubicBezTo>
                    <a:pt x="446" y="640"/>
                    <a:pt x="452" y="638"/>
                    <a:pt x="451" y="637"/>
                  </a:cubicBezTo>
                  <a:cubicBezTo>
                    <a:pt x="448" y="635"/>
                    <a:pt x="451" y="638"/>
                    <a:pt x="453" y="636"/>
                  </a:cubicBezTo>
                  <a:cubicBezTo>
                    <a:pt x="454" y="630"/>
                    <a:pt x="451" y="625"/>
                    <a:pt x="452" y="620"/>
                  </a:cubicBezTo>
                  <a:cubicBezTo>
                    <a:pt x="452" y="620"/>
                    <a:pt x="454" y="620"/>
                    <a:pt x="454" y="620"/>
                  </a:cubicBezTo>
                  <a:cubicBezTo>
                    <a:pt x="453" y="614"/>
                    <a:pt x="454" y="613"/>
                    <a:pt x="454" y="607"/>
                  </a:cubicBezTo>
                  <a:cubicBezTo>
                    <a:pt x="457" y="603"/>
                    <a:pt x="461" y="600"/>
                    <a:pt x="459" y="595"/>
                  </a:cubicBezTo>
                  <a:cubicBezTo>
                    <a:pt x="463" y="600"/>
                    <a:pt x="459" y="586"/>
                    <a:pt x="464" y="591"/>
                  </a:cubicBezTo>
                  <a:cubicBezTo>
                    <a:pt x="463" y="589"/>
                    <a:pt x="463" y="586"/>
                    <a:pt x="462" y="583"/>
                  </a:cubicBezTo>
                  <a:cubicBezTo>
                    <a:pt x="462" y="582"/>
                    <a:pt x="460" y="580"/>
                    <a:pt x="460" y="578"/>
                  </a:cubicBezTo>
                  <a:cubicBezTo>
                    <a:pt x="460" y="577"/>
                    <a:pt x="461" y="576"/>
                    <a:pt x="461" y="575"/>
                  </a:cubicBezTo>
                  <a:cubicBezTo>
                    <a:pt x="462" y="572"/>
                    <a:pt x="460" y="569"/>
                    <a:pt x="464" y="571"/>
                  </a:cubicBezTo>
                  <a:cubicBezTo>
                    <a:pt x="463" y="568"/>
                    <a:pt x="464" y="565"/>
                    <a:pt x="465" y="562"/>
                  </a:cubicBezTo>
                  <a:cubicBezTo>
                    <a:pt x="466" y="560"/>
                    <a:pt x="465" y="561"/>
                    <a:pt x="465" y="558"/>
                  </a:cubicBezTo>
                  <a:cubicBezTo>
                    <a:pt x="465" y="557"/>
                    <a:pt x="467" y="554"/>
                    <a:pt x="466" y="553"/>
                  </a:cubicBezTo>
                  <a:cubicBezTo>
                    <a:pt x="465" y="552"/>
                    <a:pt x="466" y="551"/>
                    <a:pt x="466" y="549"/>
                  </a:cubicBezTo>
                  <a:cubicBezTo>
                    <a:pt x="466" y="547"/>
                    <a:pt x="466" y="546"/>
                    <a:pt x="466" y="544"/>
                  </a:cubicBezTo>
                  <a:cubicBezTo>
                    <a:pt x="466" y="542"/>
                    <a:pt x="467" y="542"/>
                    <a:pt x="467" y="541"/>
                  </a:cubicBezTo>
                  <a:cubicBezTo>
                    <a:pt x="467" y="536"/>
                    <a:pt x="467" y="532"/>
                    <a:pt x="467" y="528"/>
                  </a:cubicBezTo>
                  <a:cubicBezTo>
                    <a:pt x="467" y="526"/>
                    <a:pt x="468" y="525"/>
                    <a:pt x="468" y="524"/>
                  </a:cubicBezTo>
                  <a:cubicBezTo>
                    <a:pt x="468" y="521"/>
                    <a:pt x="464" y="517"/>
                    <a:pt x="465" y="514"/>
                  </a:cubicBezTo>
                  <a:cubicBezTo>
                    <a:pt x="464" y="512"/>
                    <a:pt x="463" y="514"/>
                    <a:pt x="461" y="514"/>
                  </a:cubicBezTo>
                  <a:cubicBezTo>
                    <a:pt x="460" y="511"/>
                    <a:pt x="456" y="508"/>
                    <a:pt x="453" y="508"/>
                  </a:cubicBezTo>
                  <a:cubicBezTo>
                    <a:pt x="452" y="508"/>
                    <a:pt x="451" y="505"/>
                    <a:pt x="451" y="505"/>
                  </a:cubicBezTo>
                  <a:cubicBezTo>
                    <a:pt x="449" y="507"/>
                    <a:pt x="451" y="505"/>
                    <a:pt x="449" y="504"/>
                  </a:cubicBezTo>
                  <a:cubicBezTo>
                    <a:pt x="448" y="503"/>
                    <a:pt x="444" y="505"/>
                    <a:pt x="447" y="502"/>
                  </a:cubicBezTo>
                  <a:cubicBezTo>
                    <a:pt x="447" y="500"/>
                    <a:pt x="444" y="502"/>
                    <a:pt x="442" y="501"/>
                  </a:cubicBezTo>
                  <a:cubicBezTo>
                    <a:pt x="442" y="500"/>
                    <a:pt x="443" y="499"/>
                    <a:pt x="442" y="498"/>
                  </a:cubicBezTo>
                  <a:cubicBezTo>
                    <a:pt x="442" y="498"/>
                    <a:pt x="440" y="498"/>
                    <a:pt x="440" y="497"/>
                  </a:cubicBezTo>
                  <a:cubicBezTo>
                    <a:pt x="439" y="496"/>
                    <a:pt x="437" y="493"/>
                    <a:pt x="436" y="489"/>
                  </a:cubicBezTo>
                  <a:cubicBezTo>
                    <a:pt x="437" y="488"/>
                    <a:pt x="435" y="488"/>
                    <a:pt x="434" y="488"/>
                  </a:cubicBezTo>
                  <a:cubicBezTo>
                    <a:pt x="433" y="487"/>
                    <a:pt x="434" y="482"/>
                    <a:pt x="432" y="482"/>
                  </a:cubicBezTo>
                  <a:cubicBezTo>
                    <a:pt x="430" y="482"/>
                    <a:pt x="429" y="475"/>
                    <a:pt x="427" y="472"/>
                  </a:cubicBezTo>
                  <a:cubicBezTo>
                    <a:pt x="426" y="471"/>
                    <a:pt x="424" y="468"/>
                    <a:pt x="422" y="465"/>
                  </a:cubicBezTo>
                  <a:cubicBezTo>
                    <a:pt x="422" y="464"/>
                    <a:pt x="420" y="464"/>
                    <a:pt x="420" y="463"/>
                  </a:cubicBezTo>
                  <a:cubicBezTo>
                    <a:pt x="420" y="462"/>
                    <a:pt x="420" y="461"/>
                    <a:pt x="420" y="461"/>
                  </a:cubicBezTo>
                  <a:cubicBezTo>
                    <a:pt x="419" y="460"/>
                    <a:pt x="418" y="460"/>
                    <a:pt x="418" y="460"/>
                  </a:cubicBezTo>
                  <a:cubicBezTo>
                    <a:pt x="418" y="459"/>
                    <a:pt x="416" y="451"/>
                    <a:pt x="415" y="457"/>
                  </a:cubicBezTo>
                  <a:cubicBezTo>
                    <a:pt x="413" y="456"/>
                    <a:pt x="415" y="450"/>
                    <a:pt x="414" y="447"/>
                  </a:cubicBezTo>
                  <a:cubicBezTo>
                    <a:pt x="417" y="447"/>
                    <a:pt x="417" y="443"/>
                    <a:pt x="419" y="442"/>
                  </a:cubicBezTo>
                  <a:cubicBezTo>
                    <a:pt x="420" y="439"/>
                    <a:pt x="416" y="440"/>
                    <a:pt x="415" y="438"/>
                  </a:cubicBezTo>
                  <a:cubicBezTo>
                    <a:pt x="415" y="435"/>
                    <a:pt x="417" y="433"/>
                    <a:pt x="416" y="429"/>
                  </a:cubicBezTo>
                  <a:cubicBezTo>
                    <a:pt x="417" y="428"/>
                    <a:pt x="418" y="428"/>
                    <a:pt x="420" y="428"/>
                  </a:cubicBezTo>
                  <a:cubicBezTo>
                    <a:pt x="420" y="427"/>
                    <a:pt x="419" y="425"/>
                    <a:pt x="420" y="424"/>
                  </a:cubicBezTo>
                  <a:cubicBezTo>
                    <a:pt x="420" y="424"/>
                    <a:pt x="422" y="425"/>
                    <a:pt x="422" y="424"/>
                  </a:cubicBezTo>
                  <a:cubicBezTo>
                    <a:pt x="422" y="424"/>
                    <a:pt x="422" y="423"/>
                    <a:pt x="422" y="423"/>
                  </a:cubicBezTo>
                  <a:cubicBezTo>
                    <a:pt x="422" y="423"/>
                    <a:pt x="425" y="421"/>
                    <a:pt x="425" y="421"/>
                  </a:cubicBezTo>
                  <a:cubicBezTo>
                    <a:pt x="425" y="421"/>
                    <a:pt x="424" y="421"/>
                    <a:pt x="423" y="421"/>
                  </a:cubicBezTo>
                  <a:cubicBezTo>
                    <a:pt x="424" y="421"/>
                    <a:pt x="424" y="419"/>
                    <a:pt x="425" y="419"/>
                  </a:cubicBezTo>
                  <a:cubicBezTo>
                    <a:pt x="427" y="423"/>
                    <a:pt x="425" y="417"/>
                    <a:pt x="428" y="417"/>
                  </a:cubicBezTo>
                  <a:cubicBezTo>
                    <a:pt x="430" y="417"/>
                    <a:pt x="429" y="415"/>
                    <a:pt x="431" y="412"/>
                  </a:cubicBezTo>
                  <a:cubicBezTo>
                    <a:pt x="430" y="413"/>
                    <a:pt x="436" y="408"/>
                    <a:pt x="433" y="405"/>
                  </a:cubicBezTo>
                  <a:cubicBezTo>
                    <a:pt x="432" y="404"/>
                    <a:pt x="433" y="405"/>
                    <a:pt x="433" y="403"/>
                  </a:cubicBezTo>
                  <a:cubicBezTo>
                    <a:pt x="433" y="400"/>
                    <a:pt x="430" y="392"/>
                    <a:pt x="432" y="389"/>
                  </a:cubicBezTo>
                  <a:cubicBezTo>
                    <a:pt x="426" y="390"/>
                    <a:pt x="426" y="385"/>
                    <a:pt x="420" y="387"/>
                  </a:cubicBezTo>
                  <a:cubicBezTo>
                    <a:pt x="418" y="388"/>
                    <a:pt x="420" y="388"/>
                    <a:pt x="419" y="391"/>
                  </a:cubicBezTo>
                  <a:cubicBezTo>
                    <a:pt x="413" y="391"/>
                    <a:pt x="410" y="388"/>
                    <a:pt x="405" y="388"/>
                  </a:cubicBezTo>
                  <a:cubicBezTo>
                    <a:pt x="405" y="385"/>
                    <a:pt x="401" y="386"/>
                    <a:pt x="402" y="383"/>
                  </a:cubicBezTo>
                  <a:cubicBezTo>
                    <a:pt x="401" y="382"/>
                    <a:pt x="399" y="383"/>
                    <a:pt x="398" y="382"/>
                  </a:cubicBezTo>
                  <a:cubicBezTo>
                    <a:pt x="397" y="382"/>
                    <a:pt x="398" y="380"/>
                    <a:pt x="398" y="379"/>
                  </a:cubicBezTo>
                  <a:cubicBezTo>
                    <a:pt x="397" y="379"/>
                    <a:pt x="396" y="380"/>
                    <a:pt x="395" y="379"/>
                  </a:cubicBezTo>
                  <a:cubicBezTo>
                    <a:pt x="394" y="378"/>
                    <a:pt x="395" y="376"/>
                    <a:pt x="393" y="376"/>
                  </a:cubicBezTo>
                  <a:cubicBezTo>
                    <a:pt x="393" y="373"/>
                    <a:pt x="395" y="374"/>
                    <a:pt x="393" y="371"/>
                  </a:cubicBezTo>
                  <a:cubicBezTo>
                    <a:pt x="393" y="370"/>
                    <a:pt x="392" y="371"/>
                    <a:pt x="392" y="371"/>
                  </a:cubicBezTo>
                  <a:cubicBezTo>
                    <a:pt x="390" y="370"/>
                    <a:pt x="389" y="367"/>
                    <a:pt x="386" y="368"/>
                  </a:cubicBezTo>
                  <a:cubicBezTo>
                    <a:pt x="387" y="364"/>
                    <a:pt x="382" y="367"/>
                    <a:pt x="383" y="363"/>
                  </a:cubicBezTo>
                  <a:cubicBezTo>
                    <a:pt x="382" y="363"/>
                    <a:pt x="376" y="362"/>
                    <a:pt x="378" y="363"/>
                  </a:cubicBezTo>
                  <a:cubicBezTo>
                    <a:pt x="376" y="363"/>
                    <a:pt x="377" y="361"/>
                    <a:pt x="376" y="361"/>
                  </a:cubicBezTo>
                  <a:cubicBezTo>
                    <a:pt x="376" y="360"/>
                    <a:pt x="375" y="361"/>
                    <a:pt x="374" y="361"/>
                  </a:cubicBezTo>
                  <a:cubicBezTo>
                    <a:pt x="373" y="360"/>
                    <a:pt x="371" y="359"/>
                    <a:pt x="367" y="359"/>
                  </a:cubicBezTo>
                  <a:cubicBezTo>
                    <a:pt x="368" y="355"/>
                    <a:pt x="364" y="358"/>
                    <a:pt x="362" y="356"/>
                  </a:cubicBezTo>
                  <a:cubicBezTo>
                    <a:pt x="362" y="356"/>
                    <a:pt x="363" y="354"/>
                    <a:pt x="362" y="354"/>
                  </a:cubicBezTo>
                  <a:cubicBezTo>
                    <a:pt x="362" y="353"/>
                    <a:pt x="360" y="354"/>
                    <a:pt x="360" y="354"/>
                  </a:cubicBezTo>
                  <a:cubicBezTo>
                    <a:pt x="360" y="353"/>
                    <a:pt x="360" y="352"/>
                    <a:pt x="360" y="351"/>
                  </a:cubicBezTo>
                  <a:cubicBezTo>
                    <a:pt x="360" y="351"/>
                    <a:pt x="358" y="352"/>
                    <a:pt x="358" y="351"/>
                  </a:cubicBezTo>
                  <a:cubicBezTo>
                    <a:pt x="357" y="351"/>
                    <a:pt x="358" y="349"/>
                    <a:pt x="358" y="349"/>
                  </a:cubicBezTo>
                  <a:cubicBezTo>
                    <a:pt x="356" y="348"/>
                    <a:pt x="357" y="350"/>
                    <a:pt x="356" y="350"/>
                  </a:cubicBezTo>
                  <a:cubicBezTo>
                    <a:pt x="356" y="350"/>
                    <a:pt x="353" y="348"/>
                    <a:pt x="353" y="348"/>
                  </a:cubicBezTo>
                  <a:cubicBezTo>
                    <a:pt x="351" y="350"/>
                    <a:pt x="351" y="347"/>
                    <a:pt x="349" y="348"/>
                  </a:cubicBezTo>
                  <a:cubicBezTo>
                    <a:pt x="348" y="348"/>
                    <a:pt x="345" y="350"/>
                    <a:pt x="343" y="350"/>
                  </a:cubicBezTo>
                  <a:cubicBezTo>
                    <a:pt x="341" y="350"/>
                    <a:pt x="340" y="349"/>
                    <a:pt x="339" y="349"/>
                  </a:cubicBezTo>
                  <a:cubicBezTo>
                    <a:pt x="336" y="349"/>
                    <a:pt x="337" y="351"/>
                    <a:pt x="334" y="349"/>
                  </a:cubicBezTo>
                  <a:cubicBezTo>
                    <a:pt x="332" y="348"/>
                    <a:pt x="331" y="349"/>
                    <a:pt x="328" y="348"/>
                  </a:cubicBezTo>
                  <a:cubicBezTo>
                    <a:pt x="327" y="347"/>
                    <a:pt x="327" y="346"/>
                    <a:pt x="327" y="345"/>
                  </a:cubicBezTo>
                  <a:cubicBezTo>
                    <a:pt x="326" y="345"/>
                    <a:pt x="325" y="345"/>
                    <a:pt x="325" y="345"/>
                  </a:cubicBezTo>
                  <a:cubicBezTo>
                    <a:pt x="323" y="345"/>
                    <a:pt x="318" y="344"/>
                    <a:pt x="321" y="342"/>
                  </a:cubicBezTo>
                  <a:cubicBezTo>
                    <a:pt x="318" y="342"/>
                    <a:pt x="317" y="339"/>
                    <a:pt x="314" y="339"/>
                  </a:cubicBezTo>
                  <a:cubicBezTo>
                    <a:pt x="313" y="338"/>
                    <a:pt x="313" y="338"/>
                    <a:pt x="313" y="336"/>
                  </a:cubicBezTo>
                  <a:cubicBezTo>
                    <a:pt x="308" y="335"/>
                    <a:pt x="306" y="331"/>
                    <a:pt x="301" y="331"/>
                  </a:cubicBezTo>
                  <a:cubicBezTo>
                    <a:pt x="300" y="327"/>
                    <a:pt x="298" y="325"/>
                    <a:pt x="299" y="319"/>
                  </a:cubicBezTo>
                  <a:cubicBezTo>
                    <a:pt x="299" y="315"/>
                    <a:pt x="292" y="317"/>
                    <a:pt x="295" y="312"/>
                  </a:cubicBezTo>
                  <a:cubicBezTo>
                    <a:pt x="294" y="312"/>
                    <a:pt x="293" y="313"/>
                    <a:pt x="293" y="314"/>
                  </a:cubicBezTo>
                  <a:cubicBezTo>
                    <a:pt x="291" y="314"/>
                    <a:pt x="292" y="312"/>
                    <a:pt x="292" y="311"/>
                  </a:cubicBezTo>
                  <a:cubicBezTo>
                    <a:pt x="291" y="310"/>
                    <a:pt x="288" y="310"/>
                    <a:pt x="288" y="308"/>
                  </a:cubicBezTo>
                  <a:cubicBezTo>
                    <a:pt x="288" y="306"/>
                    <a:pt x="286" y="307"/>
                    <a:pt x="285" y="306"/>
                  </a:cubicBezTo>
                  <a:cubicBezTo>
                    <a:pt x="284" y="306"/>
                    <a:pt x="286" y="305"/>
                    <a:pt x="286" y="304"/>
                  </a:cubicBezTo>
                  <a:cubicBezTo>
                    <a:pt x="286" y="304"/>
                    <a:pt x="285" y="302"/>
                    <a:pt x="285" y="302"/>
                  </a:cubicBezTo>
                  <a:cubicBezTo>
                    <a:pt x="284" y="302"/>
                    <a:pt x="283" y="302"/>
                    <a:pt x="282" y="302"/>
                  </a:cubicBezTo>
                  <a:cubicBezTo>
                    <a:pt x="281" y="301"/>
                    <a:pt x="282" y="299"/>
                    <a:pt x="281" y="298"/>
                  </a:cubicBezTo>
                  <a:cubicBezTo>
                    <a:pt x="278" y="296"/>
                    <a:pt x="275" y="295"/>
                    <a:pt x="274" y="290"/>
                  </a:cubicBezTo>
                  <a:cubicBezTo>
                    <a:pt x="272" y="288"/>
                    <a:pt x="272" y="291"/>
                    <a:pt x="269" y="289"/>
                  </a:cubicBezTo>
                  <a:cubicBezTo>
                    <a:pt x="270" y="286"/>
                    <a:pt x="267" y="286"/>
                    <a:pt x="267" y="285"/>
                  </a:cubicBezTo>
                  <a:cubicBezTo>
                    <a:pt x="266" y="283"/>
                    <a:pt x="267" y="279"/>
                    <a:pt x="263" y="279"/>
                  </a:cubicBezTo>
                  <a:cubicBezTo>
                    <a:pt x="264" y="274"/>
                    <a:pt x="261" y="271"/>
                    <a:pt x="257" y="270"/>
                  </a:cubicBezTo>
                  <a:cubicBezTo>
                    <a:pt x="256" y="271"/>
                    <a:pt x="256" y="272"/>
                    <a:pt x="255" y="274"/>
                  </a:cubicBezTo>
                  <a:cubicBezTo>
                    <a:pt x="254" y="276"/>
                    <a:pt x="258" y="277"/>
                    <a:pt x="259" y="278"/>
                  </a:cubicBezTo>
                  <a:cubicBezTo>
                    <a:pt x="259" y="279"/>
                    <a:pt x="258" y="280"/>
                    <a:pt x="259" y="281"/>
                  </a:cubicBezTo>
                  <a:cubicBezTo>
                    <a:pt x="259" y="281"/>
                    <a:pt x="260" y="280"/>
                    <a:pt x="260" y="281"/>
                  </a:cubicBezTo>
                  <a:cubicBezTo>
                    <a:pt x="261" y="282"/>
                    <a:pt x="259" y="285"/>
                    <a:pt x="261" y="285"/>
                  </a:cubicBezTo>
                  <a:cubicBezTo>
                    <a:pt x="263" y="285"/>
                    <a:pt x="262" y="288"/>
                    <a:pt x="263" y="291"/>
                  </a:cubicBezTo>
                  <a:cubicBezTo>
                    <a:pt x="264" y="292"/>
                    <a:pt x="264" y="291"/>
                    <a:pt x="265" y="292"/>
                  </a:cubicBezTo>
                  <a:cubicBezTo>
                    <a:pt x="265" y="295"/>
                    <a:pt x="268" y="294"/>
                    <a:pt x="267" y="298"/>
                  </a:cubicBezTo>
                  <a:cubicBezTo>
                    <a:pt x="267" y="300"/>
                    <a:pt x="269" y="299"/>
                    <a:pt x="270" y="299"/>
                  </a:cubicBezTo>
                  <a:cubicBezTo>
                    <a:pt x="270" y="301"/>
                    <a:pt x="272" y="301"/>
                    <a:pt x="272" y="302"/>
                  </a:cubicBezTo>
                  <a:cubicBezTo>
                    <a:pt x="272" y="303"/>
                    <a:pt x="270" y="304"/>
                    <a:pt x="270" y="304"/>
                  </a:cubicBezTo>
                  <a:cubicBezTo>
                    <a:pt x="271" y="306"/>
                    <a:pt x="274" y="305"/>
                    <a:pt x="273" y="309"/>
                  </a:cubicBezTo>
                  <a:cubicBezTo>
                    <a:pt x="271" y="307"/>
                    <a:pt x="271" y="305"/>
                    <a:pt x="267" y="306"/>
                  </a:cubicBezTo>
                  <a:cubicBezTo>
                    <a:pt x="269" y="302"/>
                    <a:pt x="264" y="303"/>
                    <a:pt x="265" y="299"/>
                  </a:cubicBezTo>
                  <a:cubicBezTo>
                    <a:pt x="264" y="297"/>
                    <a:pt x="262" y="297"/>
                    <a:pt x="261" y="296"/>
                  </a:cubicBezTo>
                  <a:cubicBezTo>
                    <a:pt x="260" y="295"/>
                    <a:pt x="259" y="294"/>
                    <a:pt x="259" y="292"/>
                  </a:cubicBezTo>
                  <a:cubicBezTo>
                    <a:pt x="256" y="292"/>
                    <a:pt x="255" y="292"/>
                    <a:pt x="254" y="290"/>
                  </a:cubicBezTo>
                  <a:cubicBezTo>
                    <a:pt x="254" y="287"/>
                    <a:pt x="255" y="289"/>
                    <a:pt x="256" y="289"/>
                  </a:cubicBezTo>
                  <a:cubicBezTo>
                    <a:pt x="258" y="284"/>
                    <a:pt x="252" y="285"/>
                    <a:pt x="253" y="281"/>
                  </a:cubicBezTo>
                  <a:cubicBezTo>
                    <a:pt x="251" y="280"/>
                    <a:pt x="250" y="278"/>
                    <a:pt x="247" y="278"/>
                  </a:cubicBezTo>
                  <a:cubicBezTo>
                    <a:pt x="247" y="275"/>
                    <a:pt x="249" y="275"/>
                    <a:pt x="247" y="272"/>
                  </a:cubicBezTo>
                  <a:cubicBezTo>
                    <a:pt x="247" y="272"/>
                    <a:pt x="246" y="271"/>
                    <a:pt x="246" y="271"/>
                  </a:cubicBezTo>
                  <a:cubicBezTo>
                    <a:pt x="244" y="269"/>
                    <a:pt x="245" y="264"/>
                    <a:pt x="240" y="265"/>
                  </a:cubicBezTo>
                  <a:cubicBezTo>
                    <a:pt x="241" y="264"/>
                    <a:pt x="241" y="263"/>
                    <a:pt x="240" y="262"/>
                  </a:cubicBezTo>
                  <a:cubicBezTo>
                    <a:pt x="240" y="262"/>
                    <a:pt x="239" y="259"/>
                    <a:pt x="239" y="259"/>
                  </a:cubicBezTo>
                  <a:cubicBezTo>
                    <a:pt x="238" y="259"/>
                    <a:pt x="236" y="260"/>
                    <a:pt x="235" y="259"/>
                  </a:cubicBezTo>
                  <a:cubicBezTo>
                    <a:pt x="234" y="259"/>
                    <a:pt x="237" y="258"/>
                    <a:pt x="237" y="258"/>
                  </a:cubicBezTo>
                  <a:cubicBezTo>
                    <a:pt x="237" y="256"/>
                    <a:pt x="230" y="255"/>
                    <a:pt x="227" y="253"/>
                  </a:cubicBezTo>
                  <a:cubicBezTo>
                    <a:pt x="226" y="253"/>
                    <a:pt x="226" y="252"/>
                    <a:pt x="226" y="251"/>
                  </a:cubicBezTo>
                  <a:cubicBezTo>
                    <a:pt x="225" y="250"/>
                    <a:pt x="224" y="249"/>
                    <a:pt x="223" y="248"/>
                  </a:cubicBezTo>
                  <a:cubicBezTo>
                    <a:pt x="222" y="247"/>
                    <a:pt x="222" y="243"/>
                    <a:pt x="221" y="241"/>
                  </a:cubicBezTo>
                  <a:cubicBezTo>
                    <a:pt x="221" y="240"/>
                    <a:pt x="219" y="240"/>
                    <a:pt x="219" y="239"/>
                  </a:cubicBezTo>
                  <a:cubicBezTo>
                    <a:pt x="218" y="238"/>
                    <a:pt x="219" y="235"/>
                    <a:pt x="216" y="236"/>
                  </a:cubicBezTo>
                  <a:cubicBezTo>
                    <a:pt x="217" y="231"/>
                    <a:pt x="214" y="228"/>
                    <a:pt x="212" y="225"/>
                  </a:cubicBezTo>
                  <a:cubicBezTo>
                    <a:pt x="210" y="224"/>
                    <a:pt x="211" y="221"/>
                    <a:pt x="208" y="222"/>
                  </a:cubicBezTo>
                  <a:cubicBezTo>
                    <a:pt x="210" y="208"/>
                    <a:pt x="208" y="200"/>
                    <a:pt x="208" y="183"/>
                  </a:cubicBezTo>
                  <a:cubicBezTo>
                    <a:pt x="208" y="182"/>
                    <a:pt x="207" y="182"/>
                    <a:pt x="207" y="180"/>
                  </a:cubicBezTo>
                  <a:cubicBezTo>
                    <a:pt x="206" y="180"/>
                    <a:pt x="205" y="179"/>
                    <a:pt x="204" y="178"/>
                  </a:cubicBezTo>
                  <a:cubicBezTo>
                    <a:pt x="204" y="178"/>
                    <a:pt x="204" y="177"/>
                    <a:pt x="202" y="177"/>
                  </a:cubicBezTo>
                  <a:cubicBezTo>
                    <a:pt x="201" y="171"/>
                    <a:pt x="197" y="168"/>
                    <a:pt x="193" y="164"/>
                  </a:cubicBezTo>
                  <a:cubicBezTo>
                    <a:pt x="192" y="163"/>
                    <a:pt x="191" y="163"/>
                    <a:pt x="192" y="162"/>
                  </a:cubicBezTo>
                  <a:cubicBezTo>
                    <a:pt x="192" y="162"/>
                    <a:pt x="195" y="163"/>
                    <a:pt x="195" y="162"/>
                  </a:cubicBezTo>
                  <a:cubicBezTo>
                    <a:pt x="197" y="162"/>
                    <a:pt x="197" y="165"/>
                    <a:pt x="200" y="164"/>
                  </a:cubicBezTo>
                  <a:cubicBezTo>
                    <a:pt x="201" y="165"/>
                    <a:pt x="201" y="167"/>
                    <a:pt x="201" y="169"/>
                  </a:cubicBezTo>
                  <a:cubicBezTo>
                    <a:pt x="207" y="168"/>
                    <a:pt x="208" y="172"/>
                    <a:pt x="212" y="173"/>
                  </a:cubicBezTo>
                  <a:cubicBezTo>
                    <a:pt x="211" y="178"/>
                    <a:pt x="213" y="179"/>
                    <a:pt x="215" y="180"/>
                  </a:cubicBezTo>
                  <a:cubicBezTo>
                    <a:pt x="216" y="180"/>
                    <a:pt x="217" y="178"/>
                    <a:pt x="216" y="177"/>
                  </a:cubicBezTo>
                  <a:cubicBezTo>
                    <a:pt x="216" y="176"/>
                    <a:pt x="214" y="175"/>
                    <a:pt x="214" y="175"/>
                  </a:cubicBezTo>
                  <a:cubicBezTo>
                    <a:pt x="213" y="173"/>
                    <a:pt x="213" y="171"/>
                    <a:pt x="213" y="170"/>
                  </a:cubicBezTo>
                  <a:cubicBezTo>
                    <a:pt x="213" y="169"/>
                    <a:pt x="212" y="169"/>
                    <a:pt x="212" y="169"/>
                  </a:cubicBezTo>
                  <a:cubicBezTo>
                    <a:pt x="211" y="168"/>
                    <a:pt x="212" y="167"/>
                    <a:pt x="213" y="168"/>
                  </a:cubicBezTo>
                  <a:cubicBezTo>
                    <a:pt x="211" y="165"/>
                    <a:pt x="209" y="165"/>
                    <a:pt x="209" y="163"/>
                  </a:cubicBezTo>
                  <a:cubicBezTo>
                    <a:pt x="204" y="163"/>
                    <a:pt x="203" y="159"/>
                    <a:pt x="197" y="159"/>
                  </a:cubicBezTo>
                  <a:cubicBezTo>
                    <a:pt x="199" y="155"/>
                    <a:pt x="194" y="158"/>
                    <a:pt x="195" y="155"/>
                  </a:cubicBezTo>
                  <a:cubicBezTo>
                    <a:pt x="194" y="153"/>
                    <a:pt x="192" y="155"/>
                    <a:pt x="190" y="152"/>
                  </a:cubicBezTo>
                  <a:cubicBezTo>
                    <a:pt x="190" y="151"/>
                    <a:pt x="192" y="151"/>
                    <a:pt x="193" y="151"/>
                  </a:cubicBezTo>
                  <a:cubicBezTo>
                    <a:pt x="194" y="148"/>
                    <a:pt x="189" y="150"/>
                    <a:pt x="189" y="150"/>
                  </a:cubicBezTo>
                  <a:cubicBezTo>
                    <a:pt x="188" y="149"/>
                    <a:pt x="189" y="148"/>
                    <a:pt x="188" y="148"/>
                  </a:cubicBezTo>
                  <a:cubicBezTo>
                    <a:pt x="188" y="147"/>
                    <a:pt x="186" y="148"/>
                    <a:pt x="186" y="148"/>
                  </a:cubicBezTo>
                  <a:cubicBezTo>
                    <a:pt x="185" y="147"/>
                    <a:pt x="187" y="146"/>
                    <a:pt x="187" y="145"/>
                  </a:cubicBezTo>
                  <a:cubicBezTo>
                    <a:pt x="186" y="143"/>
                    <a:pt x="185" y="146"/>
                    <a:pt x="183" y="145"/>
                  </a:cubicBezTo>
                  <a:cubicBezTo>
                    <a:pt x="181" y="143"/>
                    <a:pt x="182" y="141"/>
                    <a:pt x="181" y="139"/>
                  </a:cubicBezTo>
                  <a:cubicBezTo>
                    <a:pt x="180" y="138"/>
                    <a:pt x="179" y="138"/>
                    <a:pt x="177" y="138"/>
                  </a:cubicBezTo>
                  <a:cubicBezTo>
                    <a:pt x="182" y="131"/>
                    <a:pt x="168" y="136"/>
                    <a:pt x="169" y="129"/>
                  </a:cubicBezTo>
                  <a:cubicBezTo>
                    <a:pt x="170" y="129"/>
                    <a:pt x="172" y="129"/>
                    <a:pt x="173" y="129"/>
                  </a:cubicBezTo>
                  <a:cubicBezTo>
                    <a:pt x="173" y="126"/>
                    <a:pt x="167" y="129"/>
                    <a:pt x="169" y="125"/>
                  </a:cubicBezTo>
                  <a:cubicBezTo>
                    <a:pt x="167" y="125"/>
                    <a:pt x="164" y="125"/>
                    <a:pt x="162" y="125"/>
                  </a:cubicBezTo>
                  <a:cubicBezTo>
                    <a:pt x="165" y="123"/>
                    <a:pt x="161" y="122"/>
                    <a:pt x="163" y="122"/>
                  </a:cubicBezTo>
                  <a:cubicBezTo>
                    <a:pt x="164" y="119"/>
                    <a:pt x="160" y="120"/>
                    <a:pt x="161" y="120"/>
                  </a:cubicBezTo>
                  <a:cubicBezTo>
                    <a:pt x="159" y="118"/>
                    <a:pt x="161" y="117"/>
                    <a:pt x="159" y="115"/>
                  </a:cubicBezTo>
                  <a:cubicBezTo>
                    <a:pt x="156" y="115"/>
                    <a:pt x="154" y="115"/>
                    <a:pt x="152" y="115"/>
                  </a:cubicBezTo>
                  <a:cubicBezTo>
                    <a:pt x="152" y="113"/>
                    <a:pt x="153" y="112"/>
                    <a:pt x="154" y="110"/>
                  </a:cubicBezTo>
                  <a:cubicBezTo>
                    <a:pt x="153" y="108"/>
                    <a:pt x="150" y="109"/>
                    <a:pt x="153" y="106"/>
                  </a:cubicBezTo>
                  <a:cubicBezTo>
                    <a:pt x="149" y="107"/>
                    <a:pt x="146" y="108"/>
                    <a:pt x="141" y="107"/>
                  </a:cubicBezTo>
                  <a:cubicBezTo>
                    <a:pt x="141" y="104"/>
                    <a:pt x="138" y="103"/>
                    <a:pt x="135" y="102"/>
                  </a:cubicBezTo>
                  <a:cubicBezTo>
                    <a:pt x="134" y="101"/>
                    <a:pt x="132" y="101"/>
                    <a:pt x="132" y="100"/>
                  </a:cubicBezTo>
                  <a:cubicBezTo>
                    <a:pt x="131" y="100"/>
                    <a:pt x="132" y="98"/>
                    <a:pt x="132" y="98"/>
                  </a:cubicBezTo>
                  <a:cubicBezTo>
                    <a:pt x="131" y="98"/>
                    <a:pt x="129" y="98"/>
                    <a:pt x="129" y="97"/>
                  </a:cubicBezTo>
                  <a:cubicBezTo>
                    <a:pt x="125" y="95"/>
                    <a:pt x="117" y="99"/>
                    <a:pt x="115" y="97"/>
                  </a:cubicBezTo>
                  <a:cubicBezTo>
                    <a:pt x="115" y="97"/>
                    <a:pt x="115" y="96"/>
                    <a:pt x="115" y="96"/>
                  </a:cubicBezTo>
                  <a:cubicBezTo>
                    <a:pt x="114" y="96"/>
                    <a:pt x="113" y="97"/>
                    <a:pt x="113" y="97"/>
                  </a:cubicBezTo>
                  <a:cubicBezTo>
                    <a:pt x="111" y="97"/>
                    <a:pt x="111" y="93"/>
                    <a:pt x="107" y="95"/>
                  </a:cubicBezTo>
                  <a:cubicBezTo>
                    <a:pt x="107" y="92"/>
                    <a:pt x="101" y="93"/>
                    <a:pt x="104" y="90"/>
                  </a:cubicBezTo>
                  <a:cubicBezTo>
                    <a:pt x="103" y="90"/>
                    <a:pt x="103" y="91"/>
                    <a:pt x="102" y="91"/>
                  </a:cubicBezTo>
                  <a:cubicBezTo>
                    <a:pt x="102" y="91"/>
                    <a:pt x="100" y="90"/>
                    <a:pt x="101" y="90"/>
                  </a:cubicBezTo>
                  <a:cubicBezTo>
                    <a:pt x="98" y="90"/>
                    <a:pt x="97" y="93"/>
                    <a:pt x="95" y="91"/>
                  </a:cubicBezTo>
                  <a:cubicBezTo>
                    <a:pt x="92" y="91"/>
                    <a:pt x="94" y="95"/>
                    <a:pt x="94" y="97"/>
                  </a:cubicBezTo>
                  <a:cubicBezTo>
                    <a:pt x="93" y="96"/>
                    <a:pt x="92" y="95"/>
                    <a:pt x="90" y="96"/>
                  </a:cubicBezTo>
                  <a:cubicBezTo>
                    <a:pt x="89" y="96"/>
                    <a:pt x="90" y="98"/>
                    <a:pt x="89" y="98"/>
                  </a:cubicBezTo>
                  <a:cubicBezTo>
                    <a:pt x="88" y="99"/>
                    <a:pt x="84" y="98"/>
                    <a:pt x="82" y="99"/>
                  </a:cubicBezTo>
                  <a:cubicBezTo>
                    <a:pt x="81" y="100"/>
                    <a:pt x="81" y="101"/>
                    <a:pt x="80" y="102"/>
                  </a:cubicBezTo>
                  <a:cubicBezTo>
                    <a:pt x="78" y="102"/>
                    <a:pt x="77" y="100"/>
                    <a:pt x="75" y="100"/>
                  </a:cubicBezTo>
                  <a:cubicBezTo>
                    <a:pt x="77" y="99"/>
                    <a:pt x="80" y="98"/>
                    <a:pt x="79" y="93"/>
                  </a:cubicBezTo>
                  <a:cubicBezTo>
                    <a:pt x="81" y="94"/>
                    <a:pt x="81" y="92"/>
                    <a:pt x="81" y="91"/>
                  </a:cubicBezTo>
                  <a:cubicBezTo>
                    <a:pt x="81" y="90"/>
                    <a:pt x="79" y="90"/>
                    <a:pt x="77" y="90"/>
                  </a:cubicBezTo>
                  <a:cubicBezTo>
                    <a:pt x="76" y="91"/>
                    <a:pt x="76" y="93"/>
                    <a:pt x="74" y="95"/>
                  </a:cubicBezTo>
                  <a:cubicBezTo>
                    <a:pt x="73" y="95"/>
                    <a:pt x="73" y="97"/>
                    <a:pt x="71" y="97"/>
                  </a:cubicBezTo>
                  <a:cubicBezTo>
                    <a:pt x="70" y="97"/>
                    <a:pt x="70" y="100"/>
                    <a:pt x="68" y="99"/>
                  </a:cubicBezTo>
                  <a:cubicBezTo>
                    <a:pt x="68" y="101"/>
                    <a:pt x="67" y="101"/>
                    <a:pt x="66" y="102"/>
                  </a:cubicBezTo>
                  <a:cubicBezTo>
                    <a:pt x="66" y="103"/>
                    <a:pt x="66" y="105"/>
                    <a:pt x="66" y="106"/>
                  </a:cubicBezTo>
                  <a:cubicBezTo>
                    <a:pt x="62" y="108"/>
                    <a:pt x="61" y="111"/>
                    <a:pt x="59" y="113"/>
                  </a:cubicBezTo>
                  <a:cubicBezTo>
                    <a:pt x="58" y="114"/>
                    <a:pt x="57" y="113"/>
                    <a:pt x="56" y="113"/>
                  </a:cubicBezTo>
                  <a:cubicBezTo>
                    <a:pt x="56" y="114"/>
                    <a:pt x="57" y="115"/>
                    <a:pt x="56" y="116"/>
                  </a:cubicBezTo>
                  <a:cubicBezTo>
                    <a:pt x="56" y="116"/>
                    <a:pt x="51" y="116"/>
                    <a:pt x="53" y="117"/>
                  </a:cubicBezTo>
                  <a:cubicBezTo>
                    <a:pt x="55" y="119"/>
                    <a:pt x="50" y="118"/>
                    <a:pt x="48" y="120"/>
                  </a:cubicBezTo>
                  <a:cubicBezTo>
                    <a:pt x="48" y="121"/>
                    <a:pt x="46" y="125"/>
                    <a:pt x="46" y="124"/>
                  </a:cubicBezTo>
                  <a:cubicBezTo>
                    <a:pt x="44" y="123"/>
                    <a:pt x="45" y="123"/>
                    <a:pt x="44" y="125"/>
                  </a:cubicBezTo>
                  <a:cubicBezTo>
                    <a:pt x="43" y="125"/>
                    <a:pt x="41" y="125"/>
                    <a:pt x="40" y="125"/>
                  </a:cubicBezTo>
                  <a:cubicBezTo>
                    <a:pt x="37" y="126"/>
                    <a:pt x="42" y="127"/>
                    <a:pt x="36" y="128"/>
                  </a:cubicBezTo>
                  <a:cubicBezTo>
                    <a:pt x="34" y="128"/>
                    <a:pt x="32" y="127"/>
                    <a:pt x="29" y="129"/>
                  </a:cubicBezTo>
                  <a:cubicBezTo>
                    <a:pt x="27" y="130"/>
                    <a:pt x="27" y="133"/>
                    <a:pt x="24" y="131"/>
                  </a:cubicBezTo>
                  <a:cubicBezTo>
                    <a:pt x="24" y="128"/>
                    <a:pt x="28" y="129"/>
                    <a:pt x="30" y="128"/>
                  </a:cubicBezTo>
                  <a:cubicBezTo>
                    <a:pt x="31" y="127"/>
                    <a:pt x="31" y="128"/>
                    <a:pt x="31" y="126"/>
                  </a:cubicBezTo>
                  <a:cubicBezTo>
                    <a:pt x="32" y="125"/>
                    <a:pt x="35" y="125"/>
                    <a:pt x="36" y="125"/>
                  </a:cubicBezTo>
                  <a:cubicBezTo>
                    <a:pt x="38" y="125"/>
                    <a:pt x="37" y="122"/>
                    <a:pt x="37" y="122"/>
                  </a:cubicBezTo>
                  <a:cubicBezTo>
                    <a:pt x="38" y="121"/>
                    <a:pt x="39" y="124"/>
                    <a:pt x="41" y="120"/>
                  </a:cubicBezTo>
                  <a:cubicBezTo>
                    <a:pt x="41" y="120"/>
                    <a:pt x="42" y="121"/>
                    <a:pt x="42" y="119"/>
                  </a:cubicBezTo>
                  <a:cubicBezTo>
                    <a:pt x="42" y="118"/>
                    <a:pt x="45" y="118"/>
                    <a:pt x="47" y="117"/>
                  </a:cubicBezTo>
                  <a:cubicBezTo>
                    <a:pt x="47" y="115"/>
                    <a:pt x="47" y="113"/>
                    <a:pt x="47" y="111"/>
                  </a:cubicBezTo>
                  <a:cubicBezTo>
                    <a:pt x="50" y="115"/>
                    <a:pt x="47" y="108"/>
                    <a:pt x="51" y="109"/>
                  </a:cubicBezTo>
                  <a:cubicBezTo>
                    <a:pt x="52" y="106"/>
                    <a:pt x="46" y="109"/>
                    <a:pt x="48" y="105"/>
                  </a:cubicBezTo>
                  <a:cubicBezTo>
                    <a:pt x="47" y="108"/>
                    <a:pt x="40" y="105"/>
                    <a:pt x="39" y="107"/>
                  </a:cubicBezTo>
                  <a:cubicBezTo>
                    <a:pt x="37" y="108"/>
                    <a:pt x="38" y="106"/>
                    <a:pt x="37" y="105"/>
                  </a:cubicBezTo>
                  <a:cubicBezTo>
                    <a:pt x="36" y="104"/>
                    <a:pt x="32" y="106"/>
                    <a:pt x="30" y="105"/>
                  </a:cubicBezTo>
                  <a:cubicBezTo>
                    <a:pt x="31" y="103"/>
                    <a:pt x="28" y="104"/>
                    <a:pt x="28" y="103"/>
                  </a:cubicBezTo>
                  <a:cubicBezTo>
                    <a:pt x="27" y="102"/>
                    <a:pt x="29" y="101"/>
                    <a:pt x="29" y="102"/>
                  </a:cubicBezTo>
                  <a:cubicBezTo>
                    <a:pt x="27" y="98"/>
                    <a:pt x="25" y="99"/>
                    <a:pt x="23" y="96"/>
                  </a:cubicBezTo>
                  <a:cubicBezTo>
                    <a:pt x="22" y="97"/>
                    <a:pt x="18" y="97"/>
                    <a:pt x="15" y="97"/>
                  </a:cubicBezTo>
                  <a:cubicBezTo>
                    <a:pt x="15" y="96"/>
                    <a:pt x="15" y="95"/>
                    <a:pt x="16" y="95"/>
                  </a:cubicBezTo>
                  <a:cubicBezTo>
                    <a:pt x="15" y="92"/>
                    <a:pt x="11" y="93"/>
                    <a:pt x="13" y="89"/>
                  </a:cubicBezTo>
                  <a:cubicBezTo>
                    <a:pt x="12" y="87"/>
                    <a:pt x="11" y="86"/>
                    <a:pt x="10" y="87"/>
                  </a:cubicBezTo>
                  <a:cubicBezTo>
                    <a:pt x="7" y="87"/>
                    <a:pt x="10" y="84"/>
                    <a:pt x="10" y="83"/>
                  </a:cubicBezTo>
                  <a:cubicBezTo>
                    <a:pt x="10" y="82"/>
                    <a:pt x="10" y="81"/>
                    <a:pt x="10" y="80"/>
                  </a:cubicBezTo>
                  <a:cubicBezTo>
                    <a:pt x="10" y="80"/>
                    <a:pt x="12" y="81"/>
                    <a:pt x="13" y="80"/>
                  </a:cubicBezTo>
                  <a:cubicBezTo>
                    <a:pt x="13" y="79"/>
                    <a:pt x="13" y="78"/>
                    <a:pt x="14" y="77"/>
                  </a:cubicBezTo>
                  <a:cubicBezTo>
                    <a:pt x="17" y="76"/>
                    <a:pt x="21" y="76"/>
                    <a:pt x="23" y="75"/>
                  </a:cubicBezTo>
                  <a:cubicBezTo>
                    <a:pt x="25" y="74"/>
                    <a:pt x="26" y="74"/>
                    <a:pt x="28" y="73"/>
                  </a:cubicBezTo>
                  <a:cubicBezTo>
                    <a:pt x="30" y="72"/>
                    <a:pt x="26" y="70"/>
                    <a:pt x="33" y="71"/>
                  </a:cubicBezTo>
                  <a:cubicBezTo>
                    <a:pt x="32" y="68"/>
                    <a:pt x="32" y="66"/>
                    <a:pt x="30" y="62"/>
                  </a:cubicBezTo>
                  <a:cubicBezTo>
                    <a:pt x="28" y="59"/>
                    <a:pt x="21" y="66"/>
                    <a:pt x="18" y="63"/>
                  </a:cubicBezTo>
                  <a:cubicBezTo>
                    <a:pt x="16" y="61"/>
                    <a:pt x="18" y="64"/>
                    <a:pt x="14" y="64"/>
                  </a:cubicBezTo>
                  <a:cubicBezTo>
                    <a:pt x="13" y="62"/>
                    <a:pt x="8" y="63"/>
                    <a:pt x="6" y="62"/>
                  </a:cubicBezTo>
                  <a:cubicBezTo>
                    <a:pt x="5" y="61"/>
                    <a:pt x="8" y="59"/>
                    <a:pt x="6" y="59"/>
                  </a:cubicBezTo>
                  <a:cubicBezTo>
                    <a:pt x="3" y="59"/>
                    <a:pt x="1" y="58"/>
                    <a:pt x="1" y="55"/>
                  </a:cubicBezTo>
                  <a:cubicBezTo>
                    <a:pt x="8" y="55"/>
                    <a:pt x="0" y="51"/>
                    <a:pt x="8" y="52"/>
                  </a:cubicBezTo>
                  <a:cubicBezTo>
                    <a:pt x="9" y="52"/>
                    <a:pt x="9" y="51"/>
                    <a:pt x="8" y="51"/>
                  </a:cubicBezTo>
                  <a:cubicBezTo>
                    <a:pt x="8" y="49"/>
                    <a:pt x="10" y="51"/>
                    <a:pt x="10" y="51"/>
                  </a:cubicBezTo>
                  <a:cubicBezTo>
                    <a:pt x="12" y="51"/>
                    <a:pt x="13" y="49"/>
                    <a:pt x="15" y="50"/>
                  </a:cubicBezTo>
                  <a:cubicBezTo>
                    <a:pt x="15" y="50"/>
                    <a:pt x="16" y="52"/>
                    <a:pt x="17" y="52"/>
                  </a:cubicBezTo>
                  <a:cubicBezTo>
                    <a:pt x="20" y="53"/>
                    <a:pt x="22" y="51"/>
                    <a:pt x="26" y="52"/>
                  </a:cubicBezTo>
                  <a:cubicBezTo>
                    <a:pt x="27" y="53"/>
                    <a:pt x="27" y="53"/>
                    <a:pt x="29" y="52"/>
                  </a:cubicBezTo>
                  <a:cubicBezTo>
                    <a:pt x="31" y="52"/>
                    <a:pt x="29" y="51"/>
                    <a:pt x="29" y="50"/>
                  </a:cubicBezTo>
                  <a:cubicBezTo>
                    <a:pt x="30" y="50"/>
                    <a:pt x="31" y="50"/>
                    <a:pt x="31" y="49"/>
                  </a:cubicBezTo>
                  <a:cubicBezTo>
                    <a:pt x="32" y="46"/>
                    <a:pt x="26" y="49"/>
                    <a:pt x="28" y="45"/>
                  </a:cubicBezTo>
                  <a:cubicBezTo>
                    <a:pt x="25" y="44"/>
                    <a:pt x="22" y="43"/>
                    <a:pt x="18" y="43"/>
                  </a:cubicBezTo>
                  <a:cubicBezTo>
                    <a:pt x="20" y="41"/>
                    <a:pt x="20" y="41"/>
                    <a:pt x="17" y="39"/>
                  </a:cubicBezTo>
                  <a:cubicBezTo>
                    <a:pt x="17" y="39"/>
                    <a:pt x="16" y="38"/>
                    <a:pt x="16" y="38"/>
                  </a:cubicBezTo>
                  <a:cubicBezTo>
                    <a:pt x="15" y="37"/>
                    <a:pt x="13" y="38"/>
                    <a:pt x="11" y="37"/>
                  </a:cubicBezTo>
                  <a:cubicBezTo>
                    <a:pt x="12" y="37"/>
                    <a:pt x="14" y="33"/>
                    <a:pt x="11" y="33"/>
                  </a:cubicBezTo>
                  <a:cubicBezTo>
                    <a:pt x="11" y="33"/>
                    <a:pt x="11" y="35"/>
                    <a:pt x="10" y="35"/>
                  </a:cubicBezTo>
                  <a:cubicBezTo>
                    <a:pt x="9" y="34"/>
                    <a:pt x="8" y="33"/>
                    <a:pt x="7" y="33"/>
                  </a:cubicBezTo>
                  <a:cubicBezTo>
                    <a:pt x="9" y="30"/>
                    <a:pt x="14" y="29"/>
                    <a:pt x="18" y="27"/>
                  </a:cubicBezTo>
                  <a:cubicBezTo>
                    <a:pt x="17" y="23"/>
                    <a:pt x="22" y="23"/>
                    <a:pt x="23" y="22"/>
                  </a:cubicBezTo>
                  <a:cubicBezTo>
                    <a:pt x="24" y="20"/>
                    <a:pt x="23" y="18"/>
                    <a:pt x="24" y="17"/>
                  </a:cubicBezTo>
                  <a:cubicBezTo>
                    <a:pt x="27" y="20"/>
                    <a:pt x="27" y="18"/>
                    <a:pt x="33" y="18"/>
                  </a:cubicBezTo>
                  <a:cubicBezTo>
                    <a:pt x="35" y="15"/>
                    <a:pt x="39" y="12"/>
                    <a:pt x="46" y="13"/>
                  </a:cubicBezTo>
                  <a:cubicBezTo>
                    <a:pt x="47" y="14"/>
                    <a:pt x="46" y="11"/>
                    <a:pt x="47" y="11"/>
                  </a:cubicBezTo>
                  <a:cubicBezTo>
                    <a:pt x="49" y="10"/>
                    <a:pt x="53" y="12"/>
                    <a:pt x="54" y="9"/>
                  </a:cubicBezTo>
                  <a:cubicBezTo>
                    <a:pt x="55" y="8"/>
                    <a:pt x="55" y="11"/>
                    <a:pt x="56" y="11"/>
                  </a:cubicBezTo>
                  <a:cubicBezTo>
                    <a:pt x="58" y="12"/>
                    <a:pt x="60" y="10"/>
                    <a:pt x="60" y="13"/>
                  </a:cubicBezTo>
                  <a:cubicBezTo>
                    <a:pt x="65" y="13"/>
                    <a:pt x="70" y="13"/>
                    <a:pt x="75" y="13"/>
                  </a:cubicBezTo>
                  <a:cubicBezTo>
                    <a:pt x="70" y="18"/>
                    <a:pt x="83" y="11"/>
                    <a:pt x="79" y="17"/>
                  </a:cubicBezTo>
                  <a:cubicBezTo>
                    <a:pt x="81" y="17"/>
                    <a:pt x="83" y="17"/>
                    <a:pt x="83" y="14"/>
                  </a:cubicBezTo>
                  <a:cubicBezTo>
                    <a:pt x="86" y="17"/>
                    <a:pt x="90" y="16"/>
                    <a:pt x="94" y="17"/>
                  </a:cubicBezTo>
                  <a:cubicBezTo>
                    <a:pt x="94" y="17"/>
                    <a:pt x="94" y="18"/>
                    <a:pt x="95" y="18"/>
                  </a:cubicBezTo>
                  <a:cubicBezTo>
                    <a:pt x="96" y="18"/>
                    <a:pt x="96" y="19"/>
                    <a:pt x="97" y="19"/>
                  </a:cubicBezTo>
                  <a:cubicBezTo>
                    <a:pt x="100" y="20"/>
                    <a:pt x="101" y="17"/>
                    <a:pt x="103" y="19"/>
                  </a:cubicBezTo>
                  <a:cubicBezTo>
                    <a:pt x="104" y="20"/>
                    <a:pt x="117" y="19"/>
                    <a:pt x="119" y="20"/>
                  </a:cubicBezTo>
                  <a:cubicBezTo>
                    <a:pt x="120" y="21"/>
                    <a:pt x="127" y="22"/>
                    <a:pt x="132" y="23"/>
                  </a:cubicBezTo>
                  <a:cubicBezTo>
                    <a:pt x="133" y="24"/>
                    <a:pt x="135" y="25"/>
                    <a:pt x="135" y="27"/>
                  </a:cubicBezTo>
                  <a:cubicBezTo>
                    <a:pt x="139" y="28"/>
                    <a:pt x="141" y="30"/>
                    <a:pt x="144" y="29"/>
                  </a:cubicBezTo>
                  <a:cubicBezTo>
                    <a:pt x="145" y="32"/>
                    <a:pt x="150" y="31"/>
                    <a:pt x="154" y="31"/>
                  </a:cubicBezTo>
                  <a:cubicBezTo>
                    <a:pt x="154" y="30"/>
                    <a:pt x="152" y="30"/>
                    <a:pt x="152" y="30"/>
                  </a:cubicBezTo>
                  <a:cubicBezTo>
                    <a:pt x="154" y="27"/>
                    <a:pt x="157" y="25"/>
                    <a:pt x="161" y="24"/>
                  </a:cubicBezTo>
                  <a:cubicBezTo>
                    <a:pt x="161" y="26"/>
                    <a:pt x="162" y="26"/>
                    <a:pt x="162" y="25"/>
                  </a:cubicBezTo>
                  <a:cubicBezTo>
                    <a:pt x="163" y="25"/>
                    <a:pt x="163" y="27"/>
                    <a:pt x="164" y="27"/>
                  </a:cubicBezTo>
                  <a:cubicBezTo>
                    <a:pt x="167" y="28"/>
                    <a:pt x="167" y="26"/>
                    <a:pt x="167" y="24"/>
                  </a:cubicBezTo>
                  <a:cubicBezTo>
                    <a:pt x="169" y="23"/>
                    <a:pt x="170" y="25"/>
                    <a:pt x="172" y="25"/>
                  </a:cubicBezTo>
                  <a:cubicBezTo>
                    <a:pt x="173" y="24"/>
                    <a:pt x="171" y="22"/>
                    <a:pt x="174" y="20"/>
                  </a:cubicBezTo>
                  <a:cubicBezTo>
                    <a:pt x="176" y="20"/>
                    <a:pt x="177" y="22"/>
                    <a:pt x="177" y="20"/>
                  </a:cubicBezTo>
                  <a:cubicBezTo>
                    <a:pt x="179" y="21"/>
                    <a:pt x="178" y="23"/>
                    <a:pt x="176" y="23"/>
                  </a:cubicBezTo>
                  <a:cubicBezTo>
                    <a:pt x="178" y="26"/>
                    <a:pt x="186" y="20"/>
                    <a:pt x="188" y="24"/>
                  </a:cubicBezTo>
                  <a:cubicBezTo>
                    <a:pt x="192" y="24"/>
                    <a:pt x="185" y="21"/>
                    <a:pt x="189" y="20"/>
                  </a:cubicBezTo>
                  <a:cubicBezTo>
                    <a:pt x="190" y="19"/>
                    <a:pt x="191" y="18"/>
                    <a:pt x="193" y="18"/>
                  </a:cubicBezTo>
                  <a:cubicBezTo>
                    <a:pt x="193" y="19"/>
                    <a:pt x="193" y="20"/>
                    <a:pt x="193" y="22"/>
                  </a:cubicBezTo>
                  <a:cubicBezTo>
                    <a:pt x="195" y="19"/>
                    <a:pt x="196" y="23"/>
                    <a:pt x="199" y="24"/>
                  </a:cubicBezTo>
                  <a:cubicBezTo>
                    <a:pt x="202" y="24"/>
                    <a:pt x="205" y="24"/>
                    <a:pt x="206" y="22"/>
                  </a:cubicBezTo>
                  <a:cubicBezTo>
                    <a:pt x="207" y="23"/>
                    <a:pt x="210" y="22"/>
                    <a:pt x="209" y="26"/>
                  </a:cubicBezTo>
                  <a:cubicBezTo>
                    <a:pt x="212" y="26"/>
                    <a:pt x="215" y="25"/>
                    <a:pt x="215" y="22"/>
                  </a:cubicBezTo>
                  <a:cubicBezTo>
                    <a:pt x="218" y="24"/>
                    <a:pt x="220" y="21"/>
                    <a:pt x="222" y="24"/>
                  </a:cubicBezTo>
                  <a:cubicBezTo>
                    <a:pt x="225" y="24"/>
                    <a:pt x="228" y="24"/>
                    <a:pt x="230" y="24"/>
                  </a:cubicBezTo>
                  <a:cubicBezTo>
                    <a:pt x="231" y="24"/>
                    <a:pt x="229" y="26"/>
                    <a:pt x="229" y="26"/>
                  </a:cubicBezTo>
                  <a:cubicBezTo>
                    <a:pt x="229" y="26"/>
                    <a:pt x="232" y="28"/>
                    <a:pt x="232" y="27"/>
                  </a:cubicBezTo>
                  <a:cubicBezTo>
                    <a:pt x="233" y="28"/>
                    <a:pt x="233" y="26"/>
                    <a:pt x="235" y="26"/>
                  </a:cubicBezTo>
                  <a:cubicBezTo>
                    <a:pt x="235" y="26"/>
                    <a:pt x="235" y="28"/>
                    <a:pt x="235" y="29"/>
                  </a:cubicBezTo>
                  <a:cubicBezTo>
                    <a:pt x="239" y="31"/>
                    <a:pt x="243" y="28"/>
                    <a:pt x="247" y="29"/>
                  </a:cubicBezTo>
                  <a:cubicBezTo>
                    <a:pt x="247" y="30"/>
                    <a:pt x="249" y="30"/>
                    <a:pt x="250" y="30"/>
                  </a:cubicBezTo>
                  <a:cubicBezTo>
                    <a:pt x="249" y="34"/>
                    <a:pt x="254" y="31"/>
                    <a:pt x="254" y="33"/>
                  </a:cubicBezTo>
                  <a:cubicBezTo>
                    <a:pt x="255" y="36"/>
                    <a:pt x="252" y="35"/>
                    <a:pt x="252" y="37"/>
                  </a:cubicBezTo>
                  <a:cubicBezTo>
                    <a:pt x="251" y="39"/>
                    <a:pt x="253" y="39"/>
                    <a:pt x="253" y="40"/>
                  </a:cubicBezTo>
                  <a:cubicBezTo>
                    <a:pt x="265" y="39"/>
                    <a:pt x="276" y="39"/>
                    <a:pt x="286" y="43"/>
                  </a:cubicBezTo>
                  <a:cubicBezTo>
                    <a:pt x="285" y="44"/>
                    <a:pt x="285" y="45"/>
                    <a:pt x="285" y="46"/>
                  </a:cubicBezTo>
                  <a:cubicBezTo>
                    <a:pt x="287" y="46"/>
                    <a:pt x="287" y="45"/>
                    <a:pt x="289" y="45"/>
                  </a:cubicBezTo>
                  <a:cubicBezTo>
                    <a:pt x="288" y="41"/>
                    <a:pt x="289" y="42"/>
                    <a:pt x="288" y="38"/>
                  </a:cubicBezTo>
                  <a:cubicBezTo>
                    <a:pt x="289" y="36"/>
                    <a:pt x="298" y="36"/>
                    <a:pt x="295" y="35"/>
                  </a:cubicBezTo>
                  <a:cubicBezTo>
                    <a:pt x="296" y="32"/>
                    <a:pt x="297" y="34"/>
                    <a:pt x="299" y="35"/>
                  </a:cubicBezTo>
                  <a:cubicBezTo>
                    <a:pt x="299" y="36"/>
                    <a:pt x="301" y="35"/>
                    <a:pt x="301" y="37"/>
                  </a:cubicBezTo>
                  <a:cubicBezTo>
                    <a:pt x="306" y="38"/>
                    <a:pt x="309" y="36"/>
                    <a:pt x="313" y="37"/>
                  </a:cubicBezTo>
                  <a:cubicBezTo>
                    <a:pt x="313" y="37"/>
                    <a:pt x="313" y="38"/>
                    <a:pt x="314" y="38"/>
                  </a:cubicBezTo>
                  <a:cubicBezTo>
                    <a:pt x="315" y="38"/>
                    <a:pt x="315" y="39"/>
                    <a:pt x="316" y="39"/>
                  </a:cubicBezTo>
                  <a:cubicBezTo>
                    <a:pt x="321" y="39"/>
                    <a:pt x="324" y="37"/>
                    <a:pt x="330" y="38"/>
                  </a:cubicBezTo>
                  <a:cubicBezTo>
                    <a:pt x="334" y="36"/>
                    <a:pt x="333" y="34"/>
                    <a:pt x="334" y="31"/>
                  </a:cubicBezTo>
                  <a:cubicBezTo>
                    <a:pt x="333" y="27"/>
                    <a:pt x="330" y="29"/>
                    <a:pt x="329" y="27"/>
                  </a:cubicBezTo>
                  <a:cubicBezTo>
                    <a:pt x="330" y="21"/>
                    <a:pt x="340" y="24"/>
                    <a:pt x="343" y="26"/>
                  </a:cubicBezTo>
                  <a:cubicBezTo>
                    <a:pt x="343" y="28"/>
                    <a:pt x="342" y="29"/>
                    <a:pt x="340" y="29"/>
                  </a:cubicBezTo>
                  <a:cubicBezTo>
                    <a:pt x="342" y="31"/>
                    <a:pt x="340" y="32"/>
                    <a:pt x="339" y="33"/>
                  </a:cubicBezTo>
                  <a:cubicBezTo>
                    <a:pt x="338" y="36"/>
                    <a:pt x="340" y="36"/>
                    <a:pt x="342" y="36"/>
                  </a:cubicBezTo>
                  <a:cubicBezTo>
                    <a:pt x="341" y="39"/>
                    <a:pt x="343" y="40"/>
                    <a:pt x="341" y="43"/>
                  </a:cubicBezTo>
                  <a:cubicBezTo>
                    <a:pt x="345" y="45"/>
                    <a:pt x="347" y="37"/>
                    <a:pt x="346" y="38"/>
                  </a:cubicBezTo>
                  <a:cubicBezTo>
                    <a:pt x="346" y="38"/>
                    <a:pt x="349" y="41"/>
                    <a:pt x="348" y="36"/>
                  </a:cubicBezTo>
                  <a:cubicBezTo>
                    <a:pt x="353" y="37"/>
                    <a:pt x="352" y="31"/>
                    <a:pt x="355" y="30"/>
                  </a:cubicBezTo>
                  <a:cubicBezTo>
                    <a:pt x="354" y="27"/>
                    <a:pt x="352" y="24"/>
                    <a:pt x="347" y="24"/>
                  </a:cubicBezTo>
                  <a:cubicBezTo>
                    <a:pt x="349" y="22"/>
                    <a:pt x="345" y="19"/>
                    <a:pt x="341" y="18"/>
                  </a:cubicBezTo>
                  <a:cubicBezTo>
                    <a:pt x="341" y="16"/>
                    <a:pt x="341" y="15"/>
                    <a:pt x="340" y="14"/>
                  </a:cubicBezTo>
                  <a:cubicBezTo>
                    <a:pt x="340" y="12"/>
                    <a:pt x="343" y="11"/>
                    <a:pt x="343" y="9"/>
                  </a:cubicBezTo>
                  <a:cubicBezTo>
                    <a:pt x="343" y="8"/>
                    <a:pt x="346" y="7"/>
                    <a:pt x="346" y="6"/>
                  </a:cubicBezTo>
                  <a:cubicBezTo>
                    <a:pt x="343" y="3"/>
                    <a:pt x="350" y="7"/>
                    <a:pt x="347" y="4"/>
                  </a:cubicBezTo>
                  <a:cubicBezTo>
                    <a:pt x="347" y="0"/>
                    <a:pt x="350" y="5"/>
                    <a:pt x="350" y="5"/>
                  </a:cubicBezTo>
                  <a:cubicBezTo>
                    <a:pt x="352" y="5"/>
                    <a:pt x="354" y="4"/>
                    <a:pt x="355" y="5"/>
                  </a:cubicBezTo>
                  <a:cubicBezTo>
                    <a:pt x="356" y="5"/>
                    <a:pt x="354" y="7"/>
                    <a:pt x="354" y="7"/>
                  </a:cubicBezTo>
                  <a:cubicBezTo>
                    <a:pt x="355" y="8"/>
                    <a:pt x="357" y="7"/>
                    <a:pt x="358" y="7"/>
                  </a:cubicBezTo>
                  <a:cubicBezTo>
                    <a:pt x="358" y="8"/>
                    <a:pt x="357" y="10"/>
                    <a:pt x="358" y="11"/>
                  </a:cubicBezTo>
                  <a:cubicBezTo>
                    <a:pt x="358" y="11"/>
                    <a:pt x="360" y="11"/>
                    <a:pt x="360" y="11"/>
                  </a:cubicBezTo>
                  <a:cubicBezTo>
                    <a:pt x="361" y="14"/>
                    <a:pt x="358" y="13"/>
                    <a:pt x="360" y="16"/>
                  </a:cubicBezTo>
                  <a:cubicBezTo>
                    <a:pt x="360" y="16"/>
                    <a:pt x="361" y="17"/>
                    <a:pt x="361" y="18"/>
                  </a:cubicBezTo>
                  <a:cubicBezTo>
                    <a:pt x="361" y="18"/>
                    <a:pt x="360" y="18"/>
                    <a:pt x="360" y="19"/>
                  </a:cubicBezTo>
                  <a:cubicBezTo>
                    <a:pt x="360" y="21"/>
                    <a:pt x="359" y="21"/>
                    <a:pt x="359" y="23"/>
                  </a:cubicBezTo>
                  <a:cubicBezTo>
                    <a:pt x="359" y="25"/>
                    <a:pt x="366" y="25"/>
                    <a:pt x="365" y="22"/>
                  </a:cubicBezTo>
                  <a:cubicBezTo>
                    <a:pt x="367" y="22"/>
                    <a:pt x="366" y="25"/>
                    <a:pt x="369" y="24"/>
                  </a:cubicBezTo>
                  <a:cubicBezTo>
                    <a:pt x="367" y="26"/>
                    <a:pt x="370" y="26"/>
                    <a:pt x="369" y="30"/>
                  </a:cubicBezTo>
                  <a:cubicBezTo>
                    <a:pt x="374" y="30"/>
                    <a:pt x="373" y="26"/>
                    <a:pt x="378" y="29"/>
                  </a:cubicBezTo>
                  <a:cubicBezTo>
                    <a:pt x="379" y="29"/>
                    <a:pt x="379" y="28"/>
                    <a:pt x="379" y="27"/>
                  </a:cubicBezTo>
                  <a:cubicBezTo>
                    <a:pt x="381" y="28"/>
                    <a:pt x="377" y="29"/>
                    <a:pt x="380" y="31"/>
                  </a:cubicBezTo>
                  <a:cubicBezTo>
                    <a:pt x="380" y="31"/>
                    <a:pt x="382" y="32"/>
                    <a:pt x="382" y="32"/>
                  </a:cubicBezTo>
                  <a:cubicBezTo>
                    <a:pt x="382" y="34"/>
                    <a:pt x="378" y="36"/>
                    <a:pt x="380" y="39"/>
                  </a:cubicBezTo>
                  <a:close/>
                  <a:moveTo>
                    <a:pt x="240" y="52"/>
                  </a:moveTo>
                  <a:cubicBezTo>
                    <a:pt x="239" y="50"/>
                    <a:pt x="242" y="49"/>
                    <a:pt x="240" y="49"/>
                  </a:cubicBezTo>
                  <a:cubicBezTo>
                    <a:pt x="240" y="49"/>
                    <a:pt x="240" y="50"/>
                    <a:pt x="239" y="50"/>
                  </a:cubicBezTo>
                  <a:cubicBezTo>
                    <a:pt x="238" y="48"/>
                    <a:pt x="239" y="46"/>
                    <a:pt x="237" y="46"/>
                  </a:cubicBezTo>
                  <a:cubicBezTo>
                    <a:pt x="236" y="48"/>
                    <a:pt x="231" y="52"/>
                    <a:pt x="228" y="49"/>
                  </a:cubicBezTo>
                  <a:cubicBezTo>
                    <a:pt x="228" y="46"/>
                    <a:pt x="233" y="49"/>
                    <a:pt x="232" y="45"/>
                  </a:cubicBezTo>
                  <a:cubicBezTo>
                    <a:pt x="231" y="45"/>
                    <a:pt x="229" y="45"/>
                    <a:pt x="229" y="44"/>
                  </a:cubicBezTo>
                  <a:cubicBezTo>
                    <a:pt x="227" y="43"/>
                    <a:pt x="226" y="46"/>
                    <a:pt x="225" y="46"/>
                  </a:cubicBezTo>
                  <a:cubicBezTo>
                    <a:pt x="222" y="47"/>
                    <a:pt x="219" y="47"/>
                    <a:pt x="216" y="47"/>
                  </a:cubicBezTo>
                  <a:cubicBezTo>
                    <a:pt x="216" y="48"/>
                    <a:pt x="216" y="48"/>
                    <a:pt x="215" y="49"/>
                  </a:cubicBezTo>
                  <a:cubicBezTo>
                    <a:pt x="211" y="50"/>
                    <a:pt x="207" y="50"/>
                    <a:pt x="203" y="50"/>
                  </a:cubicBezTo>
                  <a:cubicBezTo>
                    <a:pt x="204" y="52"/>
                    <a:pt x="202" y="53"/>
                    <a:pt x="203" y="53"/>
                  </a:cubicBezTo>
                  <a:cubicBezTo>
                    <a:pt x="203" y="52"/>
                    <a:pt x="205" y="52"/>
                    <a:pt x="204" y="55"/>
                  </a:cubicBezTo>
                  <a:cubicBezTo>
                    <a:pt x="210" y="55"/>
                    <a:pt x="217" y="50"/>
                    <a:pt x="219" y="55"/>
                  </a:cubicBezTo>
                  <a:cubicBezTo>
                    <a:pt x="216" y="52"/>
                    <a:pt x="217" y="55"/>
                    <a:pt x="215" y="56"/>
                  </a:cubicBezTo>
                  <a:cubicBezTo>
                    <a:pt x="213" y="56"/>
                    <a:pt x="211" y="56"/>
                    <a:pt x="210" y="58"/>
                  </a:cubicBezTo>
                  <a:cubicBezTo>
                    <a:pt x="217" y="59"/>
                    <a:pt x="220" y="57"/>
                    <a:pt x="226" y="57"/>
                  </a:cubicBezTo>
                  <a:cubicBezTo>
                    <a:pt x="226" y="58"/>
                    <a:pt x="225" y="60"/>
                    <a:pt x="227" y="60"/>
                  </a:cubicBezTo>
                  <a:cubicBezTo>
                    <a:pt x="227" y="59"/>
                    <a:pt x="229" y="59"/>
                    <a:pt x="230" y="59"/>
                  </a:cubicBezTo>
                  <a:cubicBezTo>
                    <a:pt x="231" y="57"/>
                    <a:pt x="231" y="55"/>
                    <a:pt x="233" y="55"/>
                  </a:cubicBezTo>
                  <a:cubicBezTo>
                    <a:pt x="235" y="53"/>
                    <a:pt x="234" y="55"/>
                    <a:pt x="237" y="55"/>
                  </a:cubicBezTo>
                  <a:cubicBezTo>
                    <a:pt x="238" y="53"/>
                    <a:pt x="238" y="52"/>
                    <a:pt x="240" y="52"/>
                  </a:cubicBezTo>
                  <a:close/>
                  <a:moveTo>
                    <a:pt x="248" y="92"/>
                  </a:moveTo>
                  <a:cubicBezTo>
                    <a:pt x="249" y="89"/>
                    <a:pt x="253" y="90"/>
                    <a:pt x="254" y="89"/>
                  </a:cubicBezTo>
                  <a:cubicBezTo>
                    <a:pt x="254" y="88"/>
                    <a:pt x="256" y="89"/>
                    <a:pt x="256" y="89"/>
                  </a:cubicBezTo>
                  <a:cubicBezTo>
                    <a:pt x="258" y="88"/>
                    <a:pt x="260" y="88"/>
                    <a:pt x="262" y="87"/>
                  </a:cubicBezTo>
                  <a:cubicBezTo>
                    <a:pt x="262" y="87"/>
                    <a:pt x="263" y="85"/>
                    <a:pt x="263" y="85"/>
                  </a:cubicBezTo>
                  <a:cubicBezTo>
                    <a:pt x="266" y="83"/>
                    <a:pt x="269" y="86"/>
                    <a:pt x="269" y="84"/>
                  </a:cubicBezTo>
                  <a:cubicBezTo>
                    <a:pt x="269" y="84"/>
                    <a:pt x="268" y="83"/>
                    <a:pt x="269" y="83"/>
                  </a:cubicBezTo>
                  <a:cubicBezTo>
                    <a:pt x="272" y="83"/>
                    <a:pt x="272" y="81"/>
                    <a:pt x="273" y="83"/>
                  </a:cubicBezTo>
                  <a:cubicBezTo>
                    <a:pt x="273" y="84"/>
                    <a:pt x="274" y="82"/>
                    <a:pt x="274" y="82"/>
                  </a:cubicBezTo>
                  <a:cubicBezTo>
                    <a:pt x="272" y="82"/>
                    <a:pt x="274" y="79"/>
                    <a:pt x="276" y="82"/>
                  </a:cubicBezTo>
                  <a:cubicBezTo>
                    <a:pt x="277" y="79"/>
                    <a:pt x="279" y="79"/>
                    <a:pt x="279" y="76"/>
                  </a:cubicBezTo>
                  <a:cubicBezTo>
                    <a:pt x="274" y="75"/>
                    <a:pt x="274" y="78"/>
                    <a:pt x="269" y="77"/>
                  </a:cubicBezTo>
                  <a:cubicBezTo>
                    <a:pt x="269" y="79"/>
                    <a:pt x="268" y="80"/>
                    <a:pt x="267" y="80"/>
                  </a:cubicBezTo>
                  <a:cubicBezTo>
                    <a:pt x="263" y="82"/>
                    <a:pt x="264" y="80"/>
                    <a:pt x="261" y="80"/>
                  </a:cubicBezTo>
                  <a:cubicBezTo>
                    <a:pt x="260" y="81"/>
                    <a:pt x="261" y="82"/>
                    <a:pt x="259" y="82"/>
                  </a:cubicBezTo>
                  <a:cubicBezTo>
                    <a:pt x="257" y="81"/>
                    <a:pt x="256" y="80"/>
                    <a:pt x="254" y="80"/>
                  </a:cubicBezTo>
                  <a:cubicBezTo>
                    <a:pt x="254" y="80"/>
                    <a:pt x="254" y="78"/>
                    <a:pt x="253" y="78"/>
                  </a:cubicBezTo>
                  <a:cubicBezTo>
                    <a:pt x="253" y="80"/>
                    <a:pt x="252" y="81"/>
                    <a:pt x="252" y="82"/>
                  </a:cubicBezTo>
                  <a:cubicBezTo>
                    <a:pt x="252" y="83"/>
                    <a:pt x="254" y="83"/>
                    <a:pt x="254" y="84"/>
                  </a:cubicBezTo>
                  <a:cubicBezTo>
                    <a:pt x="250" y="83"/>
                    <a:pt x="250" y="85"/>
                    <a:pt x="249" y="86"/>
                  </a:cubicBezTo>
                  <a:cubicBezTo>
                    <a:pt x="248" y="88"/>
                    <a:pt x="245" y="87"/>
                    <a:pt x="245" y="89"/>
                  </a:cubicBezTo>
                  <a:cubicBezTo>
                    <a:pt x="244" y="91"/>
                    <a:pt x="239" y="88"/>
                    <a:pt x="241" y="92"/>
                  </a:cubicBezTo>
                  <a:cubicBezTo>
                    <a:pt x="243" y="92"/>
                    <a:pt x="246" y="92"/>
                    <a:pt x="248" y="92"/>
                  </a:cubicBezTo>
                  <a:close/>
                  <a:moveTo>
                    <a:pt x="334" y="138"/>
                  </a:moveTo>
                  <a:cubicBezTo>
                    <a:pt x="333" y="138"/>
                    <a:pt x="333" y="139"/>
                    <a:pt x="333" y="139"/>
                  </a:cubicBezTo>
                  <a:cubicBezTo>
                    <a:pt x="332" y="139"/>
                    <a:pt x="329" y="140"/>
                    <a:pt x="329" y="140"/>
                  </a:cubicBezTo>
                  <a:cubicBezTo>
                    <a:pt x="328" y="142"/>
                    <a:pt x="330" y="145"/>
                    <a:pt x="328" y="145"/>
                  </a:cubicBezTo>
                  <a:cubicBezTo>
                    <a:pt x="328" y="144"/>
                    <a:pt x="328" y="142"/>
                    <a:pt x="327" y="142"/>
                  </a:cubicBezTo>
                  <a:cubicBezTo>
                    <a:pt x="327" y="143"/>
                    <a:pt x="327" y="145"/>
                    <a:pt x="327" y="146"/>
                  </a:cubicBezTo>
                  <a:cubicBezTo>
                    <a:pt x="329" y="146"/>
                    <a:pt x="331" y="146"/>
                    <a:pt x="333" y="146"/>
                  </a:cubicBezTo>
                  <a:cubicBezTo>
                    <a:pt x="332" y="148"/>
                    <a:pt x="335" y="150"/>
                    <a:pt x="335" y="151"/>
                  </a:cubicBezTo>
                  <a:cubicBezTo>
                    <a:pt x="336" y="155"/>
                    <a:pt x="337" y="154"/>
                    <a:pt x="339" y="156"/>
                  </a:cubicBezTo>
                  <a:cubicBezTo>
                    <a:pt x="337" y="156"/>
                    <a:pt x="336" y="156"/>
                    <a:pt x="336" y="158"/>
                  </a:cubicBezTo>
                  <a:cubicBezTo>
                    <a:pt x="336" y="160"/>
                    <a:pt x="338" y="160"/>
                    <a:pt x="338" y="162"/>
                  </a:cubicBezTo>
                  <a:cubicBezTo>
                    <a:pt x="339" y="162"/>
                    <a:pt x="341" y="162"/>
                    <a:pt x="342" y="162"/>
                  </a:cubicBezTo>
                  <a:cubicBezTo>
                    <a:pt x="344" y="160"/>
                    <a:pt x="344" y="157"/>
                    <a:pt x="343" y="155"/>
                  </a:cubicBezTo>
                  <a:cubicBezTo>
                    <a:pt x="342" y="154"/>
                    <a:pt x="341" y="153"/>
                    <a:pt x="340" y="152"/>
                  </a:cubicBezTo>
                  <a:cubicBezTo>
                    <a:pt x="342" y="146"/>
                    <a:pt x="340" y="149"/>
                    <a:pt x="339" y="148"/>
                  </a:cubicBezTo>
                  <a:cubicBezTo>
                    <a:pt x="337" y="145"/>
                    <a:pt x="338" y="141"/>
                    <a:pt x="336" y="138"/>
                  </a:cubicBezTo>
                  <a:cubicBezTo>
                    <a:pt x="336" y="138"/>
                    <a:pt x="335" y="138"/>
                    <a:pt x="334" y="138"/>
                  </a:cubicBezTo>
                  <a:close/>
                  <a:moveTo>
                    <a:pt x="380" y="175"/>
                  </a:moveTo>
                  <a:cubicBezTo>
                    <a:pt x="376" y="173"/>
                    <a:pt x="377" y="176"/>
                    <a:pt x="375" y="177"/>
                  </a:cubicBezTo>
                  <a:cubicBezTo>
                    <a:pt x="375" y="176"/>
                    <a:pt x="374" y="176"/>
                    <a:pt x="373" y="176"/>
                  </a:cubicBezTo>
                  <a:cubicBezTo>
                    <a:pt x="373" y="180"/>
                    <a:pt x="369" y="178"/>
                    <a:pt x="367" y="179"/>
                  </a:cubicBezTo>
                  <a:cubicBezTo>
                    <a:pt x="366" y="180"/>
                    <a:pt x="367" y="181"/>
                    <a:pt x="366" y="182"/>
                  </a:cubicBezTo>
                  <a:cubicBezTo>
                    <a:pt x="365" y="182"/>
                    <a:pt x="363" y="182"/>
                    <a:pt x="363" y="183"/>
                  </a:cubicBezTo>
                  <a:cubicBezTo>
                    <a:pt x="365" y="183"/>
                    <a:pt x="363" y="184"/>
                    <a:pt x="363" y="186"/>
                  </a:cubicBezTo>
                  <a:cubicBezTo>
                    <a:pt x="366" y="188"/>
                    <a:pt x="366" y="185"/>
                    <a:pt x="368" y="184"/>
                  </a:cubicBezTo>
                  <a:cubicBezTo>
                    <a:pt x="370" y="183"/>
                    <a:pt x="373" y="184"/>
                    <a:pt x="375" y="184"/>
                  </a:cubicBezTo>
                  <a:cubicBezTo>
                    <a:pt x="377" y="184"/>
                    <a:pt x="377" y="183"/>
                    <a:pt x="379" y="183"/>
                  </a:cubicBezTo>
                  <a:cubicBezTo>
                    <a:pt x="382" y="183"/>
                    <a:pt x="385" y="184"/>
                    <a:pt x="386" y="185"/>
                  </a:cubicBezTo>
                  <a:cubicBezTo>
                    <a:pt x="385" y="185"/>
                    <a:pt x="383" y="185"/>
                    <a:pt x="383" y="186"/>
                  </a:cubicBezTo>
                  <a:cubicBezTo>
                    <a:pt x="384" y="186"/>
                    <a:pt x="385" y="188"/>
                    <a:pt x="385" y="188"/>
                  </a:cubicBezTo>
                  <a:cubicBezTo>
                    <a:pt x="385" y="188"/>
                    <a:pt x="386" y="186"/>
                    <a:pt x="386" y="186"/>
                  </a:cubicBezTo>
                  <a:cubicBezTo>
                    <a:pt x="390" y="187"/>
                    <a:pt x="389" y="187"/>
                    <a:pt x="392" y="185"/>
                  </a:cubicBezTo>
                  <a:cubicBezTo>
                    <a:pt x="395" y="183"/>
                    <a:pt x="398" y="187"/>
                    <a:pt x="400" y="184"/>
                  </a:cubicBezTo>
                  <a:cubicBezTo>
                    <a:pt x="397" y="183"/>
                    <a:pt x="401" y="179"/>
                    <a:pt x="398" y="182"/>
                  </a:cubicBezTo>
                  <a:cubicBezTo>
                    <a:pt x="396" y="184"/>
                    <a:pt x="395" y="177"/>
                    <a:pt x="395" y="177"/>
                  </a:cubicBezTo>
                  <a:cubicBezTo>
                    <a:pt x="395" y="176"/>
                    <a:pt x="392" y="177"/>
                    <a:pt x="393" y="175"/>
                  </a:cubicBezTo>
                  <a:cubicBezTo>
                    <a:pt x="391" y="175"/>
                    <a:pt x="389" y="175"/>
                    <a:pt x="387" y="175"/>
                  </a:cubicBezTo>
                  <a:cubicBezTo>
                    <a:pt x="387" y="173"/>
                    <a:pt x="388" y="173"/>
                    <a:pt x="387" y="171"/>
                  </a:cubicBezTo>
                  <a:cubicBezTo>
                    <a:pt x="383" y="172"/>
                    <a:pt x="384" y="171"/>
                    <a:pt x="380" y="171"/>
                  </a:cubicBezTo>
                  <a:cubicBezTo>
                    <a:pt x="379" y="173"/>
                    <a:pt x="379" y="173"/>
                    <a:pt x="380" y="175"/>
                  </a:cubicBezTo>
                  <a:close/>
                  <a:moveTo>
                    <a:pt x="412" y="204"/>
                  </a:moveTo>
                  <a:cubicBezTo>
                    <a:pt x="411" y="204"/>
                    <a:pt x="410" y="204"/>
                    <a:pt x="411" y="203"/>
                  </a:cubicBezTo>
                  <a:cubicBezTo>
                    <a:pt x="416" y="204"/>
                    <a:pt x="411" y="195"/>
                    <a:pt x="415" y="196"/>
                  </a:cubicBezTo>
                  <a:cubicBezTo>
                    <a:pt x="418" y="198"/>
                    <a:pt x="419" y="195"/>
                    <a:pt x="422" y="196"/>
                  </a:cubicBezTo>
                  <a:cubicBezTo>
                    <a:pt x="420" y="189"/>
                    <a:pt x="412" y="187"/>
                    <a:pt x="405" y="189"/>
                  </a:cubicBezTo>
                  <a:cubicBezTo>
                    <a:pt x="404" y="188"/>
                    <a:pt x="403" y="188"/>
                    <a:pt x="403" y="186"/>
                  </a:cubicBezTo>
                  <a:cubicBezTo>
                    <a:pt x="401" y="186"/>
                    <a:pt x="400" y="189"/>
                    <a:pt x="398" y="189"/>
                  </a:cubicBezTo>
                  <a:cubicBezTo>
                    <a:pt x="396" y="189"/>
                    <a:pt x="396" y="187"/>
                    <a:pt x="394" y="188"/>
                  </a:cubicBezTo>
                  <a:cubicBezTo>
                    <a:pt x="392" y="188"/>
                    <a:pt x="392" y="189"/>
                    <a:pt x="391" y="190"/>
                  </a:cubicBezTo>
                  <a:cubicBezTo>
                    <a:pt x="389" y="191"/>
                    <a:pt x="388" y="190"/>
                    <a:pt x="386" y="191"/>
                  </a:cubicBezTo>
                  <a:cubicBezTo>
                    <a:pt x="386" y="193"/>
                    <a:pt x="385" y="194"/>
                    <a:pt x="383" y="195"/>
                  </a:cubicBezTo>
                  <a:cubicBezTo>
                    <a:pt x="384" y="204"/>
                    <a:pt x="382" y="205"/>
                    <a:pt x="382" y="215"/>
                  </a:cubicBezTo>
                  <a:cubicBezTo>
                    <a:pt x="387" y="216"/>
                    <a:pt x="385" y="211"/>
                    <a:pt x="388" y="212"/>
                  </a:cubicBezTo>
                  <a:cubicBezTo>
                    <a:pt x="388" y="210"/>
                    <a:pt x="389" y="209"/>
                    <a:pt x="389" y="208"/>
                  </a:cubicBezTo>
                  <a:cubicBezTo>
                    <a:pt x="391" y="205"/>
                    <a:pt x="390" y="202"/>
                    <a:pt x="391" y="198"/>
                  </a:cubicBezTo>
                  <a:cubicBezTo>
                    <a:pt x="391" y="198"/>
                    <a:pt x="393" y="196"/>
                    <a:pt x="393" y="196"/>
                  </a:cubicBezTo>
                  <a:cubicBezTo>
                    <a:pt x="393" y="195"/>
                    <a:pt x="392" y="192"/>
                    <a:pt x="394" y="192"/>
                  </a:cubicBezTo>
                  <a:cubicBezTo>
                    <a:pt x="396" y="192"/>
                    <a:pt x="398" y="192"/>
                    <a:pt x="399" y="191"/>
                  </a:cubicBezTo>
                  <a:cubicBezTo>
                    <a:pt x="397" y="195"/>
                    <a:pt x="403" y="192"/>
                    <a:pt x="402" y="195"/>
                  </a:cubicBezTo>
                  <a:cubicBezTo>
                    <a:pt x="403" y="198"/>
                    <a:pt x="403" y="197"/>
                    <a:pt x="402" y="201"/>
                  </a:cubicBezTo>
                  <a:cubicBezTo>
                    <a:pt x="403" y="201"/>
                    <a:pt x="405" y="201"/>
                    <a:pt x="405" y="202"/>
                  </a:cubicBezTo>
                  <a:cubicBezTo>
                    <a:pt x="404" y="202"/>
                    <a:pt x="402" y="202"/>
                    <a:pt x="402" y="203"/>
                  </a:cubicBezTo>
                  <a:cubicBezTo>
                    <a:pt x="406" y="202"/>
                    <a:pt x="410" y="206"/>
                    <a:pt x="412" y="204"/>
                  </a:cubicBezTo>
                  <a:close/>
                  <a:moveTo>
                    <a:pt x="433" y="199"/>
                  </a:moveTo>
                  <a:cubicBezTo>
                    <a:pt x="433" y="199"/>
                    <a:pt x="433" y="202"/>
                    <a:pt x="433" y="202"/>
                  </a:cubicBezTo>
                  <a:cubicBezTo>
                    <a:pt x="431" y="204"/>
                    <a:pt x="426" y="198"/>
                    <a:pt x="423" y="201"/>
                  </a:cubicBezTo>
                  <a:cubicBezTo>
                    <a:pt x="424" y="203"/>
                    <a:pt x="422" y="203"/>
                    <a:pt x="421" y="204"/>
                  </a:cubicBezTo>
                  <a:cubicBezTo>
                    <a:pt x="424" y="207"/>
                    <a:pt x="425" y="205"/>
                    <a:pt x="428" y="205"/>
                  </a:cubicBezTo>
                  <a:cubicBezTo>
                    <a:pt x="431" y="205"/>
                    <a:pt x="435" y="206"/>
                    <a:pt x="436" y="204"/>
                  </a:cubicBezTo>
                  <a:cubicBezTo>
                    <a:pt x="436" y="204"/>
                    <a:pt x="435" y="203"/>
                    <a:pt x="436" y="203"/>
                  </a:cubicBezTo>
                  <a:cubicBezTo>
                    <a:pt x="437" y="203"/>
                    <a:pt x="439" y="203"/>
                    <a:pt x="439" y="202"/>
                  </a:cubicBezTo>
                  <a:cubicBezTo>
                    <a:pt x="436" y="202"/>
                    <a:pt x="435" y="199"/>
                    <a:pt x="433" y="199"/>
                  </a:cubicBezTo>
                  <a:close/>
                  <a:moveTo>
                    <a:pt x="416" y="209"/>
                  </a:moveTo>
                  <a:cubicBezTo>
                    <a:pt x="416" y="209"/>
                    <a:pt x="416" y="207"/>
                    <a:pt x="414" y="208"/>
                  </a:cubicBezTo>
                  <a:cubicBezTo>
                    <a:pt x="414" y="208"/>
                    <a:pt x="414" y="210"/>
                    <a:pt x="414" y="210"/>
                  </a:cubicBezTo>
                  <a:cubicBezTo>
                    <a:pt x="412" y="210"/>
                    <a:pt x="410" y="210"/>
                    <a:pt x="408" y="210"/>
                  </a:cubicBezTo>
                  <a:cubicBezTo>
                    <a:pt x="410" y="214"/>
                    <a:pt x="404" y="211"/>
                    <a:pt x="405" y="213"/>
                  </a:cubicBezTo>
                  <a:cubicBezTo>
                    <a:pt x="406" y="213"/>
                    <a:pt x="407" y="213"/>
                    <a:pt x="408" y="213"/>
                  </a:cubicBezTo>
                  <a:cubicBezTo>
                    <a:pt x="408" y="215"/>
                    <a:pt x="407" y="215"/>
                    <a:pt x="407" y="216"/>
                  </a:cubicBezTo>
                  <a:cubicBezTo>
                    <a:pt x="410" y="217"/>
                    <a:pt x="409" y="213"/>
                    <a:pt x="412" y="213"/>
                  </a:cubicBezTo>
                  <a:cubicBezTo>
                    <a:pt x="413" y="214"/>
                    <a:pt x="415" y="215"/>
                    <a:pt x="418" y="215"/>
                  </a:cubicBezTo>
                  <a:cubicBezTo>
                    <a:pt x="417" y="210"/>
                    <a:pt x="425" y="214"/>
                    <a:pt x="423" y="208"/>
                  </a:cubicBezTo>
                  <a:cubicBezTo>
                    <a:pt x="420" y="206"/>
                    <a:pt x="418" y="209"/>
                    <a:pt x="416" y="209"/>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3" name="Freeform 92"/>
            <p:cNvSpPr/>
            <p:nvPr/>
          </p:nvSpPr>
          <p:spPr bwMode="auto">
            <a:xfrm>
              <a:off x="3956400" y="1913657"/>
              <a:ext cx="142875" cy="217487"/>
            </a:xfrm>
            <a:custGeom>
              <a:avLst/>
              <a:gdLst>
                <a:gd name="T0" fmla="*/ 26 w 38"/>
                <a:gd name="T1" fmla="*/ 14 h 58"/>
                <a:gd name="T2" fmla="*/ 45 w 38"/>
                <a:gd name="T3" fmla="*/ 9 h 58"/>
                <a:gd name="T4" fmla="*/ 47 w 38"/>
                <a:gd name="T5" fmla="*/ 26 h 58"/>
                <a:gd name="T6" fmla="*/ 33 w 38"/>
                <a:gd name="T7" fmla="*/ 35 h 58"/>
                <a:gd name="T8" fmla="*/ 50 w 38"/>
                <a:gd name="T9" fmla="*/ 45 h 58"/>
                <a:gd name="T10" fmla="*/ 59 w 38"/>
                <a:gd name="T11" fmla="*/ 64 h 58"/>
                <a:gd name="T12" fmla="*/ 64 w 38"/>
                <a:gd name="T13" fmla="*/ 69 h 58"/>
                <a:gd name="T14" fmla="*/ 76 w 38"/>
                <a:gd name="T15" fmla="*/ 73 h 58"/>
                <a:gd name="T16" fmla="*/ 71 w 38"/>
                <a:gd name="T17" fmla="*/ 85 h 58"/>
                <a:gd name="T18" fmla="*/ 88 w 38"/>
                <a:gd name="T19" fmla="*/ 87 h 58"/>
                <a:gd name="T20" fmla="*/ 88 w 38"/>
                <a:gd name="T21" fmla="*/ 104 h 58"/>
                <a:gd name="T22" fmla="*/ 81 w 38"/>
                <a:gd name="T23" fmla="*/ 104 h 58"/>
                <a:gd name="T24" fmla="*/ 88 w 38"/>
                <a:gd name="T25" fmla="*/ 109 h 58"/>
                <a:gd name="T26" fmla="*/ 81 w 38"/>
                <a:gd name="T27" fmla="*/ 116 h 58"/>
                <a:gd name="T28" fmla="*/ 73 w 38"/>
                <a:gd name="T29" fmla="*/ 120 h 58"/>
                <a:gd name="T30" fmla="*/ 45 w 38"/>
                <a:gd name="T31" fmla="*/ 118 h 58"/>
                <a:gd name="T32" fmla="*/ 33 w 38"/>
                <a:gd name="T33" fmla="*/ 120 h 58"/>
                <a:gd name="T34" fmla="*/ 14 w 38"/>
                <a:gd name="T35" fmla="*/ 120 h 58"/>
                <a:gd name="T36" fmla="*/ 19 w 38"/>
                <a:gd name="T37" fmla="*/ 118 h 58"/>
                <a:gd name="T38" fmla="*/ 24 w 38"/>
                <a:gd name="T39" fmla="*/ 120 h 58"/>
                <a:gd name="T40" fmla="*/ 26 w 38"/>
                <a:gd name="T41" fmla="*/ 116 h 58"/>
                <a:gd name="T42" fmla="*/ 43 w 38"/>
                <a:gd name="T43" fmla="*/ 113 h 58"/>
                <a:gd name="T44" fmla="*/ 19 w 38"/>
                <a:gd name="T45" fmla="*/ 104 h 58"/>
                <a:gd name="T46" fmla="*/ 19 w 38"/>
                <a:gd name="T47" fmla="*/ 87 h 58"/>
                <a:gd name="T48" fmla="*/ 26 w 38"/>
                <a:gd name="T49" fmla="*/ 85 h 58"/>
                <a:gd name="T50" fmla="*/ 36 w 38"/>
                <a:gd name="T51" fmla="*/ 85 h 58"/>
                <a:gd name="T52" fmla="*/ 40 w 38"/>
                <a:gd name="T53" fmla="*/ 69 h 58"/>
                <a:gd name="T54" fmla="*/ 31 w 38"/>
                <a:gd name="T55" fmla="*/ 57 h 58"/>
                <a:gd name="T56" fmla="*/ 19 w 38"/>
                <a:gd name="T57" fmla="*/ 61 h 58"/>
                <a:gd name="T58" fmla="*/ 19 w 38"/>
                <a:gd name="T59" fmla="*/ 47 h 58"/>
                <a:gd name="T60" fmla="*/ 9 w 38"/>
                <a:gd name="T61" fmla="*/ 40 h 58"/>
                <a:gd name="T62" fmla="*/ 0 w 38"/>
                <a:gd name="T63" fmla="*/ 14 h 58"/>
                <a:gd name="T64" fmla="*/ 14 w 38"/>
                <a:gd name="T65" fmla="*/ 0 h 58"/>
                <a:gd name="T66" fmla="*/ 40 w 38"/>
                <a:gd name="T67" fmla="*/ 0 h 58"/>
                <a:gd name="T68" fmla="*/ 26 w 38"/>
                <a:gd name="T69" fmla="*/ 14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 h="58">
                  <a:moveTo>
                    <a:pt x="11" y="6"/>
                  </a:moveTo>
                  <a:cubicBezTo>
                    <a:pt x="11" y="8"/>
                    <a:pt x="16" y="4"/>
                    <a:pt x="19" y="4"/>
                  </a:cubicBezTo>
                  <a:cubicBezTo>
                    <a:pt x="20" y="6"/>
                    <a:pt x="20" y="9"/>
                    <a:pt x="20" y="11"/>
                  </a:cubicBezTo>
                  <a:cubicBezTo>
                    <a:pt x="17" y="12"/>
                    <a:pt x="15" y="13"/>
                    <a:pt x="14" y="15"/>
                  </a:cubicBezTo>
                  <a:cubicBezTo>
                    <a:pt x="15" y="17"/>
                    <a:pt x="18" y="19"/>
                    <a:pt x="21" y="19"/>
                  </a:cubicBezTo>
                  <a:cubicBezTo>
                    <a:pt x="21" y="23"/>
                    <a:pt x="26" y="22"/>
                    <a:pt x="25" y="27"/>
                  </a:cubicBezTo>
                  <a:cubicBezTo>
                    <a:pt x="25" y="28"/>
                    <a:pt x="27" y="28"/>
                    <a:pt x="27" y="29"/>
                  </a:cubicBezTo>
                  <a:cubicBezTo>
                    <a:pt x="27" y="31"/>
                    <a:pt x="31" y="30"/>
                    <a:pt x="32" y="31"/>
                  </a:cubicBezTo>
                  <a:cubicBezTo>
                    <a:pt x="31" y="33"/>
                    <a:pt x="30" y="34"/>
                    <a:pt x="30" y="36"/>
                  </a:cubicBezTo>
                  <a:cubicBezTo>
                    <a:pt x="32" y="36"/>
                    <a:pt x="35" y="36"/>
                    <a:pt x="37" y="37"/>
                  </a:cubicBezTo>
                  <a:cubicBezTo>
                    <a:pt x="35" y="39"/>
                    <a:pt x="38" y="42"/>
                    <a:pt x="37" y="44"/>
                  </a:cubicBezTo>
                  <a:cubicBezTo>
                    <a:pt x="36" y="45"/>
                    <a:pt x="34" y="44"/>
                    <a:pt x="34" y="44"/>
                  </a:cubicBezTo>
                  <a:cubicBezTo>
                    <a:pt x="34" y="46"/>
                    <a:pt x="36" y="45"/>
                    <a:pt x="37" y="46"/>
                  </a:cubicBezTo>
                  <a:cubicBezTo>
                    <a:pt x="36" y="47"/>
                    <a:pt x="34" y="47"/>
                    <a:pt x="34" y="49"/>
                  </a:cubicBezTo>
                  <a:cubicBezTo>
                    <a:pt x="33" y="50"/>
                    <a:pt x="32" y="51"/>
                    <a:pt x="31" y="51"/>
                  </a:cubicBezTo>
                  <a:cubicBezTo>
                    <a:pt x="27" y="51"/>
                    <a:pt x="24" y="50"/>
                    <a:pt x="19" y="50"/>
                  </a:cubicBezTo>
                  <a:cubicBezTo>
                    <a:pt x="17" y="52"/>
                    <a:pt x="18" y="52"/>
                    <a:pt x="14" y="51"/>
                  </a:cubicBezTo>
                  <a:cubicBezTo>
                    <a:pt x="13" y="54"/>
                    <a:pt x="6" y="58"/>
                    <a:pt x="6" y="51"/>
                  </a:cubicBezTo>
                  <a:cubicBezTo>
                    <a:pt x="7" y="52"/>
                    <a:pt x="8" y="50"/>
                    <a:pt x="8" y="50"/>
                  </a:cubicBezTo>
                  <a:cubicBezTo>
                    <a:pt x="9" y="50"/>
                    <a:pt x="10" y="51"/>
                    <a:pt x="10" y="51"/>
                  </a:cubicBezTo>
                  <a:cubicBezTo>
                    <a:pt x="11" y="51"/>
                    <a:pt x="10" y="50"/>
                    <a:pt x="11" y="49"/>
                  </a:cubicBezTo>
                  <a:cubicBezTo>
                    <a:pt x="12" y="48"/>
                    <a:pt x="15" y="49"/>
                    <a:pt x="18" y="48"/>
                  </a:cubicBezTo>
                  <a:cubicBezTo>
                    <a:pt x="17" y="42"/>
                    <a:pt x="11" y="46"/>
                    <a:pt x="8" y="44"/>
                  </a:cubicBezTo>
                  <a:cubicBezTo>
                    <a:pt x="8" y="42"/>
                    <a:pt x="8" y="40"/>
                    <a:pt x="8" y="37"/>
                  </a:cubicBezTo>
                  <a:cubicBezTo>
                    <a:pt x="11" y="38"/>
                    <a:pt x="13" y="37"/>
                    <a:pt x="11" y="36"/>
                  </a:cubicBezTo>
                  <a:cubicBezTo>
                    <a:pt x="12" y="33"/>
                    <a:pt x="13" y="37"/>
                    <a:pt x="15" y="36"/>
                  </a:cubicBezTo>
                  <a:cubicBezTo>
                    <a:pt x="18" y="36"/>
                    <a:pt x="14" y="31"/>
                    <a:pt x="17" y="29"/>
                  </a:cubicBezTo>
                  <a:cubicBezTo>
                    <a:pt x="16" y="27"/>
                    <a:pt x="12" y="28"/>
                    <a:pt x="13" y="24"/>
                  </a:cubicBezTo>
                  <a:cubicBezTo>
                    <a:pt x="12" y="25"/>
                    <a:pt x="10" y="26"/>
                    <a:pt x="8" y="26"/>
                  </a:cubicBezTo>
                  <a:cubicBezTo>
                    <a:pt x="8" y="24"/>
                    <a:pt x="8" y="22"/>
                    <a:pt x="8" y="20"/>
                  </a:cubicBezTo>
                  <a:cubicBezTo>
                    <a:pt x="8" y="18"/>
                    <a:pt x="4" y="19"/>
                    <a:pt x="4" y="17"/>
                  </a:cubicBezTo>
                  <a:cubicBezTo>
                    <a:pt x="6" y="13"/>
                    <a:pt x="5" y="6"/>
                    <a:pt x="0" y="6"/>
                  </a:cubicBezTo>
                  <a:cubicBezTo>
                    <a:pt x="2" y="3"/>
                    <a:pt x="5" y="3"/>
                    <a:pt x="6" y="0"/>
                  </a:cubicBezTo>
                  <a:cubicBezTo>
                    <a:pt x="10" y="0"/>
                    <a:pt x="13" y="0"/>
                    <a:pt x="17" y="0"/>
                  </a:cubicBezTo>
                  <a:cubicBezTo>
                    <a:pt x="14" y="1"/>
                    <a:pt x="12" y="3"/>
                    <a:pt x="11"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4" name="Freeform 93"/>
            <p:cNvSpPr/>
            <p:nvPr/>
          </p:nvSpPr>
          <p:spPr bwMode="auto">
            <a:xfrm>
              <a:off x="7952964" y="1923899"/>
              <a:ext cx="38100" cy="30162"/>
            </a:xfrm>
            <a:custGeom>
              <a:avLst/>
              <a:gdLst>
                <a:gd name="T0" fmla="*/ 22 w 10"/>
                <a:gd name="T1" fmla="*/ 2 h 8"/>
                <a:gd name="T2" fmla="*/ 24 w 10"/>
                <a:gd name="T3" fmla="*/ 14 h 8"/>
                <a:gd name="T4" fmla="*/ 12 w 10"/>
                <a:gd name="T5" fmla="*/ 19 h 8"/>
                <a:gd name="T6" fmla="*/ 12 w 10"/>
                <a:gd name="T7" fmla="*/ 14 h 8"/>
                <a:gd name="T8" fmla="*/ 5 w 10"/>
                <a:gd name="T9" fmla="*/ 17 h 8"/>
                <a:gd name="T10" fmla="*/ 7 w 10"/>
                <a:gd name="T11" fmla="*/ 14 h 8"/>
                <a:gd name="T12" fmla="*/ 22 w 10"/>
                <a:gd name="T13" fmla="*/ 2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8">
                  <a:moveTo>
                    <a:pt x="9" y="1"/>
                  </a:moveTo>
                  <a:cubicBezTo>
                    <a:pt x="8" y="3"/>
                    <a:pt x="9" y="5"/>
                    <a:pt x="10" y="6"/>
                  </a:cubicBezTo>
                  <a:cubicBezTo>
                    <a:pt x="9" y="8"/>
                    <a:pt x="7" y="8"/>
                    <a:pt x="5" y="8"/>
                  </a:cubicBezTo>
                  <a:cubicBezTo>
                    <a:pt x="5" y="7"/>
                    <a:pt x="5" y="7"/>
                    <a:pt x="5" y="6"/>
                  </a:cubicBezTo>
                  <a:cubicBezTo>
                    <a:pt x="4" y="6"/>
                    <a:pt x="3" y="7"/>
                    <a:pt x="2" y="7"/>
                  </a:cubicBezTo>
                  <a:cubicBezTo>
                    <a:pt x="0" y="6"/>
                    <a:pt x="3" y="7"/>
                    <a:pt x="3" y="6"/>
                  </a:cubicBezTo>
                  <a:cubicBezTo>
                    <a:pt x="4" y="5"/>
                    <a:pt x="7" y="0"/>
                    <a:pt x="9"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5" name="Freeform 94"/>
            <p:cNvSpPr/>
            <p:nvPr/>
          </p:nvSpPr>
          <p:spPr bwMode="auto">
            <a:xfrm>
              <a:off x="6590063" y="2278782"/>
              <a:ext cx="22225" cy="25400"/>
            </a:xfrm>
            <a:custGeom>
              <a:avLst/>
              <a:gdLst>
                <a:gd name="T0" fmla="*/ 2 w 6"/>
                <a:gd name="T1" fmla="*/ 5 h 7"/>
                <a:gd name="T2" fmla="*/ 14 w 6"/>
                <a:gd name="T3" fmla="*/ 0 h 7"/>
                <a:gd name="T4" fmla="*/ 0 w 6"/>
                <a:gd name="T5" fmla="*/ 14 h 7"/>
                <a:gd name="T6" fmla="*/ 2 w 6"/>
                <a:gd name="T7" fmla="*/ 5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1" y="2"/>
                  </a:moveTo>
                  <a:cubicBezTo>
                    <a:pt x="2" y="0"/>
                    <a:pt x="3" y="2"/>
                    <a:pt x="6" y="0"/>
                  </a:cubicBezTo>
                  <a:cubicBezTo>
                    <a:pt x="5" y="3"/>
                    <a:pt x="4" y="7"/>
                    <a:pt x="0" y="6"/>
                  </a:cubicBezTo>
                  <a:cubicBezTo>
                    <a:pt x="0" y="5"/>
                    <a:pt x="5" y="3"/>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6" name="Freeform 95"/>
            <p:cNvSpPr/>
            <p:nvPr/>
          </p:nvSpPr>
          <p:spPr bwMode="auto">
            <a:xfrm>
              <a:off x="6031263" y="2975694"/>
              <a:ext cx="179388" cy="201612"/>
            </a:xfrm>
            <a:custGeom>
              <a:avLst/>
              <a:gdLst>
                <a:gd name="T0" fmla="*/ 89 w 48"/>
                <a:gd name="T1" fmla="*/ 7 h 54"/>
                <a:gd name="T2" fmla="*/ 101 w 48"/>
                <a:gd name="T3" fmla="*/ 12 h 54"/>
                <a:gd name="T4" fmla="*/ 113 w 48"/>
                <a:gd name="T5" fmla="*/ 21 h 54"/>
                <a:gd name="T6" fmla="*/ 101 w 48"/>
                <a:gd name="T7" fmla="*/ 35 h 54"/>
                <a:gd name="T8" fmla="*/ 99 w 48"/>
                <a:gd name="T9" fmla="*/ 52 h 54"/>
                <a:gd name="T10" fmla="*/ 104 w 48"/>
                <a:gd name="T11" fmla="*/ 56 h 54"/>
                <a:gd name="T12" fmla="*/ 104 w 48"/>
                <a:gd name="T13" fmla="*/ 64 h 54"/>
                <a:gd name="T14" fmla="*/ 108 w 48"/>
                <a:gd name="T15" fmla="*/ 71 h 54"/>
                <a:gd name="T16" fmla="*/ 97 w 48"/>
                <a:gd name="T17" fmla="*/ 78 h 54"/>
                <a:gd name="T18" fmla="*/ 92 w 48"/>
                <a:gd name="T19" fmla="*/ 92 h 54"/>
                <a:gd name="T20" fmla="*/ 92 w 48"/>
                <a:gd name="T21" fmla="*/ 99 h 54"/>
                <a:gd name="T22" fmla="*/ 87 w 48"/>
                <a:gd name="T23" fmla="*/ 99 h 54"/>
                <a:gd name="T24" fmla="*/ 78 w 48"/>
                <a:gd name="T25" fmla="*/ 108 h 54"/>
                <a:gd name="T26" fmla="*/ 78 w 48"/>
                <a:gd name="T27" fmla="*/ 125 h 54"/>
                <a:gd name="T28" fmla="*/ 52 w 48"/>
                <a:gd name="T29" fmla="*/ 118 h 54"/>
                <a:gd name="T30" fmla="*/ 49 w 48"/>
                <a:gd name="T31" fmla="*/ 122 h 54"/>
                <a:gd name="T32" fmla="*/ 40 w 48"/>
                <a:gd name="T33" fmla="*/ 118 h 54"/>
                <a:gd name="T34" fmla="*/ 26 w 48"/>
                <a:gd name="T35" fmla="*/ 118 h 54"/>
                <a:gd name="T36" fmla="*/ 19 w 48"/>
                <a:gd name="T37" fmla="*/ 115 h 54"/>
                <a:gd name="T38" fmla="*/ 7 w 48"/>
                <a:gd name="T39" fmla="*/ 99 h 54"/>
                <a:gd name="T40" fmla="*/ 9 w 48"/>
                <a:gd name="T41" fmla="*/ 87 h 54"/>
                <a:gd name="T42" fmla="*/ 7 w 48"/>
                <a:gd name="T43" fmla="*/ 87 h 54"/>
                <a:gd name="T44" fmla="*/ 5 w 48"/>
                <a:gd name="T45" fmla="*/ 64 h 54"/>
                <a:gd name="T46" fmla="*/ 31 w 48"/>
                <a:gd name="T47" fmla="*/ 61 h 54"/>
                <a:gd name="T48" fmla="*/ 31 w 48"/>
                <a:gd name="T49" fmla="*/ 54 h 54"/>
                <a:gd name="T50" fmla="*/ 52 w 48"/>
                <a:gd name="T51" fmla="*/ 40 h 54"/>
                <a:gd name="T52" fmla="*/ 68 w 48"/>
                <a:gd name="T53" fmla="*/ 35 h 54"/>
                <a:gd name="T54" fmla="*/ 71 w 48"/>
                <a:gd name="T55" fmla="*/ 26 h 54"/>
                <a:gd name="T56" fmla="*/ 75 w 48"/>
                <a:gd name="T57" fmla="*/ 26 h 54"/>
                <a:gd name="T58" fmla="*/ 82 w 48"/>
                <a:gd name="T59" fmla="*/ 21 h 54"/>
                <a:gd name="T60" fmla="*/ 92 w 48"/>
                <a:gd name="T61" fmla="*/ 7 h 54"/>
                <a:gd name="T62" fmla="*/ 89 w 48"/>
                <a:gd name="T63" fmla="*/ 7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 h="54">
                  <a:moveTo>
                    <a:pt x="38" y="3"/>
                  </a:moveTo>
                  <a:cubicBezTo>
                    <a:pt x="39" y="0"/>
                    <a:pt x="41" y="5"/>
                    <a:pt x="43" y="5"/>
                  </a:cubicBezTo>
                  <a:cubicBezTo>
                    <a:pt x="44" y="6"/>
                    <a:pt x="45" y="8"/>
                    <a:pt x="48" y="9"/>
                  </a:cubicBezTo>
                  <a:cubicBezTo>
                    <a:pt x="47" y="12"/>
                    <a:pt x="47" y="15"/>
                    <a:pt x="43" y="15"/>
                  </a:cubicBezTo>
                  <a:cubicBezTo>
                    <a:pt x="42" y="17"/>
                    <a:pt x="44" y="21"/>
                    <a:pt x="42" y="22"/>
                  </a:cubicBezTo>
                  <a:cubicBezTo>
                    <a:pt x="41" y="23"/>
                    <a:pt x="44" y="23"/>
                    <a:pt x="44" y="24"/>
                  </a:cubicBezTo>
                  <a:cubicBezTo>
                    <a:pt x="44" y="25"/>
                    <a:pt x="44" y="27"/>
                    <a:pt x="44" y="27"/>
                  </a:cubicBezTo>
                  <a:cubicBezTo>
                    <a:pt x="45" y="29"/>
                    <a:pt x="46" y="28"/>
                    <a:pt x="46" y="30"/>
                  </a:cubicBezTo>
                  <a:cubicBezTo>
                    <a:pt x="46" y="33"/>
                    <a:pt x="42" y="35"/>
                    <a:pt x="41" y="33"/>
                  </a:cubicBezTo>
                  <a:cubicBezTo>
                    <a:pt x="41" y="36"/>
                    <a:pt x="42" y="37"/>
                    <a:pt x="39" y="39"/>
                  </a:cubicBezTo>
                  <a:cubicBezTo>
                    <a:pt x="39" y="40"/>
                    <a:pt x="40" y="41"/>
                    <a:pt x="39" y="42"/>
                  </a:cubicBezTo>
                  <a:cubicBezTo>
                    <a:pt x="39" y="42"/>
                    <a:pt x="37" y="41"/>
                    <a:pt x="37" y="42"/>
                  </a:cubicBezTo>
                  <a:cubicBezTo>
                    <a:pt x="36" y="43"/>
                    <a:pt x="37" y="48"/>
                    <a:pt x="33" y="46"/>
                  </a:cubicBezTo>
                  <a:cubicBezTo>
                    <a:pt x="36" y="48"/>
                    <a:pt x="33" y="49"/>
                    <a:pt x="33" y="53"/>
                  </a:cubicBezTo>
                  <a:cubicBezTo>
                    <a:pt x="27" y="54"/>
                    <a:pt x="26" y="51"/>
                    <a:pt x="22" y="50"/>
                  </a:cubicBezTo>
                  <a:cubicBezTo>
                    <a:pt x="21" y="50"/>
                    <a:pt x="21" y="51"/>
                    <a:pt x="21" y="52"/>
                  </a:cubicBezTo>
                  <a:cubicBezTo>
                    <a:pt x="18" y="53"/>
                    <a:pt x="18" y="50"/>
                    <a:pt x="17" y="50"/>
                  </a:cubicBezTo>
                  <a:cubicBezTo>
                    <a:pt x="15" y="49"/>
                    <a:pt x="13" y="51"/>
                    <a:pt x="11" y="50"/>
                  </a:cubicBezTo>
                  <a:cubicBezTo>
                    <a:pt x="10" y="49"/>
                    <a:pt x="12" y="46"/>
                    <a:pt x="8" y="49"/>
                  </a:cubicBezTo>
                  <a:cubicBezTo>
                    <a:pt x="7" y="46"/>
                    <a:pt x="7" y="42"/>
                    <a:pt x="3" y="42"/>
                  </a:cubicBezTo>
                  <a:cubicBezTo>
                    <a:pt x="3" y="40"/>
                    <a:pt x="4" y="39"/>
                    <a:pt x="4" y="37"/>
                  </a:cubicBezTo>
                  <a:cubicBezTo>
                    <a:pt x="4" y="35"/>
                    <a:pt x="3" y="37"/>
                    <a:pt x="3" y="37"/>
                  </a:cubicBezTo>
                  <a:cubicBezTo>
                    <a:pt x="0" y="35"/>
                    <a:pt x="2" y="32"/>
                    <a:pt x="2" y="27"/>
                  </a:cubicBezTo>
                  <a:cubicBezTo>
                    <a:pt x="6" y="28"/>
                    <a:pt x="10" y="28"/>
                    <a:pt x="13" y="26"/>
                  </a:cubicBezTo>
                  <a:cubicBezTo>
                    <a:pt x="13" y="24"/>
                    <a:pt x="15" y="23"/>
                    <a:pt x="13" y="23"/>
                  </a:cubicBezTo>
                  <a:cubicBezTo>
                    <a:pt x="15" y="21"/>
                    <a:pt x="24" y="18"/>
                    <a:pt x="22" y="17"/>
                  </a:cubicBezTo>
                  <a:cubicBezTo>
                    <a:pt x="23" y="15"/>
                    <a:pt x="26" y="15"/>
                    <a:pt x="29" y="15"/>
                  </a:cubicBezTo>
                  <a:cubicBezTo>
                    <a:pt x="31" y="15"/>
                    <a:pt x="29" y="12"/>
                    <a:pt x="30" y="11"/>
                  </a:cubicBezTo>
                  <a:cubicBezTo>
                    <a:pt x="30" y="11"/>
                    <a:pt x="32" y="11"/>
                    <a:pt x="32" y="11"/>
                  </a:cubicBezTo>
                  <a:cubicBezTo>
                    <a:pt x="33" y="10"/>
                    <a:pt x="32" y="8"/>
                    <a:pt x="35" y="9"/>
                  </a:cubicBezTo>
                  <a:cubicBezTo>
                    <a:pt x="33" y="4"/>
                    <a:pt x="38" y="5"/>
                    <a:pt x="39" y="3"/>
                  </a:cubicBezTo>
                  <a:cubicBezTo>
                    <a:pt x="39" y="3"/>
                    <a:pt x="39" y="3"/>
                    <a:pt x="38"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7" name="Freeform 96"/>
            <p:cNvSpPr/>
            <p:nvPr/>
          </p:nvSpPr>
          <p:spPr bwMode="auto">
            <a:xfrm>
              <a:off x="6215413" y="3121744"/>
              <a:ext cx="77788" cy="90487"/>
            </a:xfrm>
            <a:custGeom>
              <a:avLst/>
              <a:gdLst>
                <a:gd name="T0" fmla="*/ 44 w 21"/>
                <a:gd name="T1" fmla="*/ 0 h 24"/>
                <a:gd name="T2" fmla="*/ 35 w 21"/>
                <a:gd name="T3" fmla="*/ 12 h 24"/>
                <a:gd name="T4" fmla="*/ 33 w 21"/>
                <a:gd name="T5" fmla="*/ 12 h 24"/>
                <a:gd name="T6" fmla="*/ 35 w 21"/>
                <a:gd name="T7" fmla="*/ 21 h 24"/>
                <a:gd name="T8" fmla="*/ 40 w 21"/>
                <a:gd name="T9" fmla="*/ 26 h 24"/>
                <a:gd name="T10" fmla="*/ 44 w 21"/>
                <a:gd name="T11" fmla="*/ 50 h 24"/>
                <a:gd name="T12" fmla="*/ 33 w 21"/>
                <a:gd name="T13" fmla="*/ 50 h 24"/>
                <a:gd name="T14" fmla="*/ 23 w 21"/>
                <a:gd name="T15" fmla="*/ 24 h 24"/>
                <a:gd name="T16" fmla="*/ 14 w 21"/>
                <a:gd name="T17" fmla="*/ 31 h 24"/>
                <a:gd name="T18" fmla="*/ 14 w 21"/>
                <a:gd name="T19" fmla="*/ 48 h 24"/>
                <a:gd name="T20" fmla="*/ 5 w 21"/>
                <a:gd name="T21" fmla="*/ 57 h 24"/>
                <a:gd name="T22" fmla="*/ 2 w 21"/>
                <a:gd name="T23" fmla="*/ 43 h 24"/>
                <a:gd name="T24" fmla="*/ 5 w 21"/>
                <a:gd name="T25" fmla="*/ 40 h 24"/>
                <a:gd name="T26" fmla="*/ 2 w 21"/>
                <a:gd name="T27" fmla="*/ 38 h 24"/>
                <a:gd name="T28" fmla="*/ 5 w 21"/>
                <a:gd name="T29" fmla="*/ 26 h 24"/>
                <a:gd name="T30" fmla="*/ 0 w 21"/>
                <a:gd name="T31" fmla="*/ 21 h 24"/>
                <a:gd name="T32" fmla="*/ 21 w 21"/>
                <a:gd name="T33" fmla="*/ 0 h 24"/>
                <a:gd name="T34" fmla="*/ 44 w 21"/>
                <a:gd name="T35" fmla="*/ 0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 h="24">
                  <a:moveTo>
                    <a:pt x="19" y="0"/>
                  </a:moveTo>
                  <a:cubicBezTo>
                    <a:pt x="21" y="5"/>
                    <a:pt x="13" y="3"/>
                    <a:pt x="15" y="5"/>
                  </a:cubicBezTo>
                  <a:cubicBezTo>
                    <a:pt x="17" y="7"/>
                    <a:pt x="15" y="5"/>
                    <a:pt x="14" y="5"/>
                  </a:cubicBezTo>
                  <a:cubicBezTo>
                    <a:pt x="14" y="7"/>
                    <a:pt x="14" y="7"/>
                    <a:pt x="15" y="9"/>
                  </a:cubicBezTo>
                  <a:cubicBezTo>
                    <a:pt x="15" y="9"/>
                    <a:pt x="17" y="10"/>
                    <a:pt x="17" y="11"/>
                  </a:cubicBezTo>
                  <a:cubicBezTo>
                    <a:pt x="18" y="14"/>
                    <a:pt x="18" y="18"/>
                    <a:pt x="19" y="21"/>
                  </a:cubicBezTo>
                  <a:cubicBezTo>
                    <a:pt x="17" y="21"/>
                    <a:pt x="15" y="21"/>
                    <a:pt x="14" y="21"/>
                  </a:cubicBezTo>
                  <a:cubicBezTo>
                    <a:pt x="13" y="18"/>
                    <a:pt x="11" y="14"/>
                    <a:pt x="10" y="10"/>
                  </a:cubicBezTo>
                  <a:cubicBezTo>
                    <a:pt x="8" y="10"/>
                    <a:pt x="9" y="14"/>
                    <a:pt x="6" y="13"/>
                  </a:cubicBezTo>
                  <a:cubicBezTo>
                    <a:pt x="6" y="16"/>
                    <a:pt x="6" y="18"/>
                    <a:pt x="6" y="20"/>
                  </a:cubicBezTo>
                  <a:cubicBezTo>
                    <a:pt x="6" y="23"/>
                    <a:pt x="2" y="22"/>
                    <a:pt x="2" y="24"/>
                  </a:cubicBezTo>
                  <a:cubicBezTo>
                    <a:pt x="0" y="24"/>
                    <a:pt x="0" y="20"/>
                    <a:pt x="1" y="18"/>
                  </a:cubicBezTo>
                  <a:cubicBezTo>
                    <a:pt x="1" y="17"/>
                    <a:pt x="2" y="17"/>
                    <a:pt x="2" y="17"/>
                  </a:cubicBezTo>
                  <a:cubicBezTo>
                    <a:pt x="2" y="15"/>
                    <a:pt x="1" y="16"/>
                    <a:pt x="1" y="16"/>
                  </a:cubicBezTo>
                  <a:cubicBezTo>
                    <a:pt x="1" y="15"/>
                    <a:pt x="3" y="13"/>
                    <a:pt x="2" y="11"/>
                  </a:cubicBezTo>
                  <a:cubicBezTo>
                    <a:pt x="3" y="9"/>
                    <a:pt x="1" y="9"/>
                    <a:pt x="0" y="9"/>
                  </a:cubicBezTo>
                  <a:cubicBezTo>
                    <a:pt x="1" y="4"/>
                    <a:pt x="3" y="0"/>
                    <a:pt x="9" y="0"/>
                  </a:cubicBezTo>
                  <a:cubicBezTo>
                    <a:pt x="5" y="4"/>
                    <a:pt x="16" y="0"/>
                    <a:pt x="19"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8" name="Freeform 97"/>
            <p:cNvSpPr/>
            <p:nvPr/>
          </p:nvSpPr>
          <p:spPr bwMode="auto">
            <a:xfrm>
              <a:off x="5970938" y="3212232"/>
              <a:ext cx="187325" cy="52387"/>
            </a:xfrm>
            <a:custGeom>
              <a:avLst/>
              <a:gdLst>
                <a:gd name="T0" fmla="*/ 2 w 50"/>
                <a:gd name="T1" fmla="*/ 12 h 14"/>
                <a:gd name="T2" fmla="*/ 14 w 50"/>
                <a:gd name="T3" fmla="*/ 2 h 14"/>
                <a:gd name="T4" fmla="*/ 19 w 50"/>
                <a:gd name="T5" fmla="*/ 7 h 14"/>
                <a:gd name="T6" fmla="*/ 26 w 50"/>
                <a:gd name="T7" fmla="*/ 12 h 14"/>
                <a:gd name="T8" fmla="*/ 52 w 50"/>
                <a:gd name="T9" fmla="*/ 17 h 14"/>
                <a:gd name="T10" fmla="*/ 80 w 50"/>
                <a:gd name="T11" fmla="*/ 14 h 14"/>
                <a:gd name="T12" fmla="*/ 87 w 50"/>
                <a:gd name="T13" fmla="*/ 19 h 14"/>
                <a:gd name="T14" fmla="*/ 94 w 50"/>
                <a:gd name="T15" fmla="*/ 21 h 14"/>
                <a:gd name="T16" fmla="*/ 109 w 50"/>
                <a:gd name="T17" fmla="*/ 21 h 14"/>
                <a:gd name="T18" fmla="*/ 111 w 50"/>
                <a:gd name="T19" fmla="*/ 31 h 14"/>
                <a:gd name="T20" fmla="*/ 106 w 50"/>
                <a:gd name="T21" fmla="*/ 31 h 14"/>
                <a:gd name="T22" fmla="*/ 50 w 50"/>
                <a:gd name="T23" fmla="*/ 21 h 14"/>
                <a:gd name="T24" fmla="*/ 35 w 50"/>
                <a:gd name="T25" fmla="*/ 21 h 14"/>
                <a:gd name="T26" fmla="*/ 17 w 50"/>
                <a:gd name="T27" fmla="*/ 17 h 14"/>
                <a:gd name="T28" fmla="*/ 2 w 50"/>
                <a:gd name="T29" fmla="*/ 12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 h="14">
                  <a:moveTo>
                    <a:pt x="1" y="5"/>
                  </a:moveTo>
                  <a:cubicBezTo>
                    <a:pt x="0" y="1"/>
                    <a:pt x="5" y="3"/>
                    <a:pt x="6" y="1"/>
                  </a:cubicBezTo>
                  <a:cubicBezTo>
                    <a:pt x="8" y="0"/>
                    <a:pt x="7" y="3"/>
                    <a:pt x="8" y="3"/>
                  </a:cubicBezTo>
                  <a:cubicBezTo>
                    <a:pt x="9" y="4"/>
                    <a:pt x="11" y="3"/>
                    <a:pt x="11" y="5"/>
                  </a:cubicBezTo>
                  <a:cubicBezTo>
                    <a:pt x="16" y="3"/>
                    <a:pt x="18" y="4"/>
                    <a:pt x="22" y="7"/>
                  </a:cubicBezTo>
                  <a:cubicBezTo>
                    <a:pt x="27" y="4"/>
                    <a:pt x="28" y="6"/>
                    <a:pt x="34" y="6"/>
                  </a:cubicBezTo>
                  <a:cubicBezTo>
                    <a:pt x="36" y="5"/>
                    <a:pt x="36" y="7"/>
                    <a:pt x="37" y="8"/>
                  </a:cubicBezTo>
                  <a:cubicBezTo>
                    <a:pt x="38" y="8"/>
                    <a:pt x="40" y="8"/>
                    <a:pt x="40" y="9"/>
                  </a:cubicBezTo>
                  <a:cubicBezTo>
                    <a:pt x="43" y="8"/>
                    <a:pt x="46" y="12"/>
                    <a:pt x="46" y="9"/>
                  </a:cubicBezTo>
                  <a:cubicBezTo>
                    <a:pt x="50" y="9"/>
                    <a:pt x="43" y="13"/>
                    <a:pt x="47" y="13"/>
                  </a:cubicBezTo>
                  <a:cubicBezTo>
                    <a:pt x="47" y="14"/>
                    <a:pt x="46" y="13"/>
                    <a:pt x="45" y="13"/>
                  </a:cubicBezTo>
                  <a:cubicBezTo>
                    <a:pt x="36" y="14"/>
                    <a:pt x="28" y="11"/>
                    <a:pt x="21" y="9"/>
                  </a:cubicBezTo>
                  <a:cubicBezTo>
                    <a:pt x="19" y="9"/>
                    <a:pt x="17" y="10"/>
                    <a:pt x="15" y="9"/>
                  </a:cubicBezTo>
                  <a:cubicBezTo>
                    <a:pt x="12" y="9"/>
                    <a:pt x="10" y="8"/>
                    <a:pt x="7" y="7"/>
                  </a:cubicBezTo>
                  <a:cubicBezTo>
                    <a:pt x="5" y="6"/>
                    <a:pt x="2" y="7"/>
                    <a:pt x="1"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9" name="Freeform 98"/>
            <p:cNvSpPr/>
            <p:nvPr/>
          </p:nvSpPr>
          <p:spPr bwMode="auto">
            <a:xfrm>
              <a:off x="6221763" y="3275732"/>
              <a:ext cx="26988" cy="11112"/>
            </a:xfrm>
            <a:custGeom>
              <a:avLst/>
              <a:gdLst>
                <a:gd name="T0" fmla="*/ 5 w 7"/>
                <a:gd name="T1" fmla="*/ 5 h 3"/>
                <a:gd name="T2" fmla="*/ 17 w 7"/>
                <a:gd name="T3" fmla="*/ 7 h 3"/>
                <a:gd name="T4" fmla="*/ 5 w 7"/>
                <a:gd name="T5" fmla="*/ 7 h 3"/>
                <a:gd name="T6" fmla="*/ 2 w 7"/>
                <a:gd name="T7" fmla="*/ 5 h 3"/>
                <a:gd name="T8" fmla="*/ 5 w 7"/>
                <a:gd name="T9" fmla="*/ 5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
                  <a:moveTo>
                    <a:pt x="2" y="2"/>
                  </a:moveTo>
                  <a:cubicBezTo>
                    <a:pt x="4" y="2"/>
                    <a:pt x="7" y="1"/>
                    <a:pt x="7" y="3"/>
                  </a:cubicBezTo>
                  <a:cubicBezTo>
                    <a:pt x="6" y="3"/>
                    <a:pt x="4" y="3"/>
                    <a:pt x="2" y="3"/>
                  </a:cubicBezTo>
                  <a:cubicBezTo>
                    <a:pt x="3" y="2"/>
                    <a:pt x="2" y="2"/>
                    <a:pt x="1" y="2"/>
                  </a:cubicBezTo>
                  <a:cubicBezTo>
                    <a:pt x="0" y="0"/>
                    <a:pt x="2" y="0"/>
                    <a:pt x="2"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0" name="Freeform 99"/>
            <p:cNvSpPr/>
            <p:nvPr/>
          </p:nvSpPr>
          <p:spPr bwMode="auto">
            <a:xfrm>
              <a:off x="7063138" y="3882157"/>
              <a:ext cx="138113" cy="139700"/>
            </a:xfrm>
            <a:custGeom>
              <a:avLst/>
              <a:gdLst>
                <a:gd name="T0" fmla="*/ 2 w 37"/>
                <a:gd name="T1" fmla="*/ 76 h 37"/>
                <a:gd name="T2" fmla="*/ 7 w 37"/>
                <a:gd name="T3" fmla="*/ 64 h 37"/>
                <a:gd name="T4" fmla="*/ 14 w 37"/>
                <a:gd name="T5" fmla="*/ 62 h 37"/>
                <a:gd name="T6" fmla="*/ 14 w 37"/>
                <a:gd name="T7" fmla="*/ 55 h 37"/>
                <a:gd name="T8" fmla="*/ 19 w 37"/>
                <a:gd name="T9" fmla="*/ 55 h 37"/>
                <a:gd name="T10" fmla="*/ 21 w 37"/>
                <a:gd name="T11" fmla="*/ 50 h 37"/>
                <a:gd name="T12" fmla="*/ 33 w 37"/>
                <a:gd name="T13" fmla="*/ 48 h 37"/>
                <a:gd name="T14" fmla="*/ 38 w 37"/>
                <a:gd name="T15" fmla="*/ 40 h 37"/>
                <a:gd name="T16" fmla="*/ 45 w 37"/>
                <a:gd name="T17" fmla="*/ 33 h 37"/>
                <a:gd name="T18" fmla="*/ 49 w 37"/>
                <a:gd name="T19" fmla="*/ 29 h 37"/>
                <a:gd name="T20" fmla="*/ 59 w 37"/>
                <a:gd name="T21" fmla="*/ 31 h 37"/>
                <a:gd name="T22" fmla="*/ 54 w 37"/>
                <a:gd name="T23" fmla="*/ 19 h 37"/>
                <a:gd name="T24" fmla="*/ 66 w 37"/>
                <a:gd name="T25" fmla="*/ 5 h 37"/>
                <a:gd name="T26" fmla="*/ 75 w 37"/>
                <a:gd name="T27" fmla="*/ 0 h 37"/>
                <a:gd name="T28" fmla="*/ 82 w 37"/>
                <a:gd name="T29" fmla="*/ 5 h 37"/>
                <a:gd name="T30" fmla="*/ 85 w 37"/>
                <a:gd name="T31" fmla="*/ 19 h 37"/>
                <a:gd name="T32" fmla="*/ 82 w 37"/>
                <a:gd name="T33" fmla="*/ 29 h 37"/>
                <a:gd name="T34" fmla="*/ 78 w 37"/>
                <a:gd name="T35" fmla="*/ 29 h 37"/>
                <a:gd name="T36" fmla="*/ 75 w 37"/>
                <a:gd name="T37" fmla="*/ 40 h 37"/>
                <a:gd name="T38" fmla="*/ 63 w 37"/>
                <a:gd name="T39" fmla="*/ 45 h 37"/>
                <a:gd name="T40" fmla="*/ 54 w 37"/>
                <a:gd name="T41" fmla="*/ 64 h 37"/>
                <a:gd name="T42" fmla="*/ 49 w 37"/>
                <a:gd name="T43" fmla="*/ 76 h 37"/>
                <a:gd name="T44" fmla="*/ 45 w 37"/>
                <a:gd name="T45" fmla="*/ 81 h 37"/>
                <a:gd name="T46" fmla="*/ 21 w 37"/>
                <a:gd name="T47" fmla="*/ 71 h 37"/>
                <a:gd name="T48" fmla="*/ 12 w 37"/>
                <a:gd name="T49" fmla="*/ 76 h 37"/>
                <a:gd name="T50" fmla="*/ 7 w 37"/>
                <a:gd name="T51" fmla="*/ 69 h 37"/>
                <a:gd name="T52" fmla="*/ 2 w 37"/>
                <a:gd name="T53" fmla="*/ 76 h 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 h="37">
                  <a:moveTo>
                    <a:pt x="1" y="32"/>
                  </a:moveTo>
                  <a:cubicBezTo>
                    <a:pt x="0" y="30"/>
                    <a:pt x="2" y="28"/>
                    <a:pt x="3" y="27"/>
                  </a:cubicBezTo>
                  <a:cubicBezTo>
                    <a:pt x="4" y="26"/>
                    <a:pt x="6" y="26"/>
                    <a:pt x="6" y="26"/>
                  </a:cubicBezTo>
                  <a:cubicBezTo>
                    <a:pt x="6" y="25"/>
                    <a:pt x="5" y="24"/>
                    <a:pt x="6" y="23"/>
                  </a:cubicBezTo>
                  <a:cubicBezTo>
                    <a:pt x="6" y="23"/>
                    <a:pt x="8" y="24"/>
                    <a:pt x="8" y="23"/>
                  </a:cubicBezTo>
                  <a:cubicBezTo>
                    <a:pt x="8" y="23"/>
                    <a:pt x="9" y="21"/>
                    <a:pt x="9" y="21"/>
                  </a:cubicBezTo>
                  <a:cubicBezTo>
                    <a:pt x="11" y="20"/>
                    <a:pt x="13" y="21"/>
                    <a:pt x="14" y="20"/>
                  </a:cubicBezTo>
                  <a:cubicBezTo>
                    <a:pt x="15" y="18"/>
                    <a:pt x="14" y="18"/>
                    <a:pt x="16" y="17"/>
                  </a:cubicBezTo>
                  <a:cubicBezTo>
                    <a:pt x="19" y="17"/>
                    <a:pt x="18" y="15"/>
                    <a:pt x="19" y="14"/>
                  </a:cubicBezTo>
                  <a:cubicBezTo>
                    <a:pt x="19" y="14"/>
                    <a:pt x="22" y="17"/>
                    <a:pt x="21" y="12"/>
                  </a:cubicBezTo>
                  <a:cubicBezTo>
                    <a:pt x="23" y="11"/>
                    <a:pt x="23" y="13"/>
                    <a:pt x="25" y="13"/>
                  </a:cubicBezTo>
                  <a:cubicBezTo>
                    <a:pt x="25" y="11"/>
                    <a:pt x="23" y="10"/>
                    <a:pt x="23" y="8"/>
                  </a:cubicBezTo>
                  <a:cubicBezTo>
                    <a:pt x="28" y="9"/>
                    <a:pt x="27" y="4"/>
                    <a:pt x="28" y="2"/>
                  </a:cubicBezTo>
                  <a:cubicBezTo>
                    <a:pt x="29" y="1"/>
                    <a:pt x="32" y="2"/>
                    <a:pt x="32" y="0"/>
                  </a:cubicBezTo>
                  <a:cubicBezTo>
                    <a:pt x="33" y="1"/>
                    <a:pt x="33" y="2"/>
                    <a:pt x="35" y="2"/>
                  </a:cubicBezTo>
                  <a:cubicBezTo>
                    <a:pt x="34" y="5"/>
                    <a:pt x="37" y="5"/>
                    <a:pt x="36" y="8"/>
                  </a:cubicBezTo>
                  <a:cubicBezTo>
                    <a:pt x="35" y="8"/>
                    <a:pt x="36" y="10"/>
                    <a:pt x="35" y="12"/>
                  </a:cubicBezTo>
                  <a:cubicBezTo>
                    <a:pt x="35" y="12"/>
                    <a:pt x="33" y="11"/>
                    <a:pt x="33" y="12"/>
                  </a:cubicBezTo>
                  <a:cubicBezTo>
                    <a:pt x="32" y="12"/>
                    <a:pt x="32" y="15"/>
                    <a:pt x="32" y="17"/>
                  </a:cubicBezTo>
                  <a:cubicBezTo>
                    <a:pt x="29" y="19"/>
                    <a:pt x="29" y="17"/>
                    <a:pt x="27" y="19"/>
                  </a:cubicBezTo>
                  <a:cubicBezTo>
                    <a:pt x="24" y="20"/>
                    <a:pt x="25" y="24"/>
                    <a:pt x="23" y="27"/>
                  </a:cubicBezTo>
                  <a:cubicBezTo>
                    <a:pt x="23" y="28"/>
                    <a:pt x="20" y="28"/>
                    <a:pt x="21" y="32"/>
                  </a:cubicBezTo>
                  <a:cubicBezTo>
                    <a:pt x="19" y="31"/>
                    <a:pt x="19" y="32"/>
                    <a:pt x="19" y="34"/>
                  </a:cubicBezTo>
                  <a:cubicBezTo>
                    <a:pt x="16" y="31"/>
                    <a:pt x="10" y="37"/>
                    <a:pt x="9" y="30"/>
                  </a:cubicBezTo>
                  <a:cubicBezTo>
                    <a:pt x="8" y="31"/>
                    <a:pt x="6" y="32"/>
                    <a:pt x="5" y="32"/>
                  </a:cubicBezTo>
                  <a:cubicBezTo>
                    <a:pt x="4" y="32"/>
                    <a:pt x="3" y="29"/>
                    <a:pt x="3" y="29"/>
                  </a:cubicBezTo>
                  <a:cubicBezTo>
                    <a:pt x="1" y="29"/>
                    <a:pt x="6" y="34"/>
                    <a:pt x="1" y="3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1" name="Freeform 100"/>
            <p:cNvSpPr/>
            <p:nvPr/>
          </p:nvSpPr>
          <p:spPr bwMode="auto">
            <a:xfrm>
              <a:off x="9003889" y="1166662"/>
              <a:ext cx="195263" cy="142875"/>
            </a:xfrm>
            <a:custGeom>
              <a:avLst/>
              <a:gdLst>
                <a:gd name="T0" fmla="*/ 33 w 52"/>
                <a:gd name="T1" fmla="*/ 0 h 38"/>
                <a:gd name="T2" fmla="*/ 47 w 52"/>
                <a:gd name="T3" fmla="*/ 9 h 38"/>
                <a:gd name="T4" fmla="*/ 57 w 52"/>
                <a:gd name="T5" fmla="*/ 12 h 38"/>
                <a:gd name="T6" fmla="*/ 62 w 52"/>
                <a:gd name="T7" fmla="*/ 12 h 38"/>
                <a:gd name="T8" fmla="*/ 64 w 52"/>
                <a:gd name="T9" fmla="*/ 17 h 38"/>
                <a:gd name="T10" fmla="*/ 73 w 52"/>
                <a:gd name="T11" fmla="*/ 21 h 38"/>
                <a:gd name="T12" fmla="*/ 80 w 52"/>
                <a:gd name="T13" fmla="*/ 21 h 38"/>
                <a:gd name="T14" fmla="*/ 97 w 52"/>
                <a:gd name="T15" fmla="*/ 26 h 38"/>
                <a:gd name="T16" fmla="*/ 97 w 52"/>
                <a:gd name="T17" fmla="*/ 36 h 38"/>
                <a:gd name="T18" fmla="*/ 106 w 52"/>
                <a:gd name="T19" fmla="*/ 36 h 38"/>
                <a:gd name="T20" fmla="*/ 106 w 52"/>
                <a:gd name="T21" fmla="*/ 40 h 38"/>
                <a:gd name="T22" fmla="*/ 123 w 52"/>
                <a:gd name="T23" fmla="*/ 52 h 38"/>
                <a:gd name="T24" fmla="*/ 121 w 52"/>
                <a:gd name="T25" fmla="*/ 59 h 38"/>
                <a:gd name="T26" fmla="*/ 114 w 52"/>
                <a:gd name="T27" fmla="*/ 57 h 38"/>
                <a:gd name="T28" fmla="*/ 99 w 52"/>
                <a:gd name="T29" fmla="*/ 66 h 38"/>
                <a:gd name="T30" fmla="*/ 97 w 52"/>
                <a:gd name="T31" fmla="*/ 71 h 38"/>
                <a:gd name="T32" fmla="*/ 92 w 52"/>
                <a:gd name="T33" fmla="*/ 78 h 38"/>
                <a:gd name="T34" fmla="*/ 76 w 52"/>
                <a:gd name="T35" fmla="*/ 78 h 38"/>
                <a:gd name="T36" fmla="*/ 76 w 52"/>
                <a:gd name="T37" fmla="*/ 81 h 38"/>
                <a:gd name="T38" fmla="*/ 64 w 52"/>
                <a:gd name="T39" fmla="*/ 83 h 38"/>
                <a:gd name="T40" fmla="*/ 62 w 52"/>
                <a:gd name="T41" fmla="*/ 78 h 38"/>
                <a:gd name="T42" fmla="*/ 45 w 52"/>
                <a:gd name="T43" fmla="*/ 78 h 38"/>
                <a:gd name="T44" fmla="*/ 40 w 52"/>
                <a:gd name="T45" fmla="*/ 71 h 38"/>
                <a:gd name="T46" fmla="*/ 47 w 52"/>
                <a:gd name="T47" fmla="*/ 66 h 38"/>
                <a:gd name="T48" fmla="*/ 33 w 52"/>
                <a:gd name="T49" fmla="*/ 64 h 38"/>
                <a:gd name="T50" fmla="*/ 43 w 52"/>
                <a:gd name="T51" fmla="*/ 57 h 38"/>
                <a:gd name="T52" fmla="*/ 47 w 52"/>
                <a:gd name="T53" fmla="*/ 52 h 38"/>
                <a:gd name="T54" fmla="*/ 57 w 52"/>
                <a:gd name="T55" fmla="*/ 54 h 38"/>
                <a:gd name="T56" fmla="*/ 52 w 52"/>
                <a:gd name="T57" fmla="*/ 47 h 38"/>
                <a:gd name="T58" fmla="*/ 28 w 52"/>
                <a:gd name="T59" fmla="*/ 52 h 38"/>
                <a:gd name="T60" fmla="*/ 19 w 52"/>
                <a:gd name="T61" fmla="*/ 50 h 38"/>
                <a:gd name="T62" fmla="*/ 14 w 52"/>
                <a:gd name="T63" fmla="*/ 43 h 38"/>
                <a:gd name="T64" fmla="*/ 2 w 52"/>
                <a:gd name="T65" fmla="*/ 38 h 38"/>
                <a:gd name="T66" fmla="*/ 0 w 52"/>
                <a:gd name="T67" fmla="*/ 28 h 38"/>
                <a:gd name="T68" fmla="*/ 9 w 52"/>
                <a:gd name="T69" fmla="*/ 24 h 38"/>
                <a:gd name="T70" fmla="*/ 14 w 52"/>
                <a:gd name="T71" fmla="*/ 19 h 38"/>
                <a:gd name="T72" fmla="*/ 17 w 52"/>
                <a:gd name="T73" fmla="*/ 9 h 38"/>
                <a:gd name="T74" fmla="*/ 21 w 52"/>
                <a:gd name="T75" fmla="*/ 9 h 38"/>
                <a:gd name="T76" fmla="*/ 28 w 52"/>
                <a:gd name="T77" fmla="*/ 5 h 38"/>
                <a:gd name="T78" fmla="*/ 33 w 52"/>
                <a:gd name="T79" fmla="*/ 0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38">
                  <a:moveTo>
                    <a:pt x="14" y="0"/>
                  </a:moveTo>
                  <a:cubicBezTo>
                    <a:pt x="16" y="1"/>
                    <a:pt x="19" y="2"/>
                    <a:pt x="20" y="4"/>
                  </a:cubicBezTo>
                  <a:cubicBezTo>
                    <a:pt x="22" y="3"/>
                    <a:pt x="23" y="5"/>
                    <a:pt x="24" y="5"/>
                  </a:cubicBezTo>
                  <a:cubicBezTo>
                    <a:pt x="24" y="6"/>
                    <a:pt x="26" y="5"/>
                    <a:pt x="26" y="5"/>
                  </a:cubicBezTo>
                  <a:cubicBezTo>
                    <a:pt x="26" y="6"/>
                    <a:pt x="26" y="7"/>
                    <a:pt x="27" y="7"/>
                  </a:cubicBezTo>
                  <a:cubicBezTo>
                    <a:pt x="29" y="5"/>
                    <a:pt x="28" y="8"/>
                    <a:pt x="31" y="9"/>
                  </a:cubicBezTo>
                  <a:cubicBezTo>
                    <a:pt x="32" y="9"/>
                    <a:pt x="33" y="9"/>
                    <a:pt x="34" y="9"/>
                  </a:cubicBezTo>
                  <a:cubicBezTo>
                    <a:pt x="35" y="9"/>
                    <a:pt x="37" y="13"/>
                    <a:pt x="41" y="11"/>
                  </a:cubicBezTo>
                  <a:cubicBezTo>
                    <a:pt x="41" y="12"/>
                    <a:pt x="41" y="14"/>
                    <a:pt x="41" y="15"/>
                  </a:cubicBezTo>
                  <a:cubicBezTo>
                    <a:pt x="42" y="15"/>
                    <a:pt x="44" y="14"/>
                    <a:pt x="45" y="15"/>
                  </a:cubicBezTo>
                  <a:cubicBezTo>
                    <a:pt x="45" y="15"/>
                    <a:pt x="44" y="17"/>
                    <a:pt x="45" y="17"/>
                  </a:cubicBezTo>
                  <a:cubicBezTo>
                    <a:pt x="47" y="19"/>
                    <a:pt x="49" y="20"/>
                    <a:pt x="52" y="22"/>
                  </a:cubicBezTo>
                  <a:cubicBezTo>
                    <a:pt x="52" y="23"/>
                    <a:pt x="51" y="25"/>
                    <a:pt x="51" y="25"/>
                  </a:cubicBezTo>
                  <a:cubicBezTo>
                    <a:pt x="50" y="26"/>
                    <a:pt x="48" y="24"/>
                    <a:pt x="48" y="24"/>
                  </a:cubicBezTo>
                  <a:cubicBezTo>
                    <a:pt x="46" y="25"/>
                    <a:pt x="45" y="27"/>
                    <a:pt x="42" y="28"/>
                  </a:cubicBezTo>
                  <a:cubicBezTo>
                    <a:pt x="41" y="28"/>
                    <a:pt x="42" y="29"/>
                    <a:pt x="41" y="30"/>
                  </a:cubicBezTo>
                  <a:cubicBezTo>
                    <a:pt x="39" y="30"/>
                    <a:pt x="39" y="31"/>
                    <a:pt x="39" y="33"/>
                  </a:cubicBezTo>
                  <a:cubicBezTo>
                    <a:pt x="35" y="33"/>
                    <a:pt x="34" y="30"/>
                    <a:pt x="32" y="33"/>
                  </a:cubicBezTo>
                  <a:cubicBezTo>
                    <a:pt x="31" y="33"/>
                    <a:pt x="31" y="34"/>
                    <a:pt x="32" y="34"/>
                  </a:cubicBezTo>
                  <a:cubicBezTo>
                    <a:pt x="32" y="38"/>
                    <a:pt x="27" y="31"/>
                    <a:pt x="27" y="35"/>
                  </a:cubicBezTo>
                  <a:cubicBezTo>
                    <a:pt x="26" y="35"/>
                    <a:pt x="26" y="33"/>
                    <a:pt x="26" y="33"/>
                  </a:cubicBezTo>
                  <a:cubicBezTo>
                    <a:pt x="24" y="35"/>
                    <a:pt x="23" y="32"/>
                    <a:pt x="19" y="33"/>
                  </a:cubicBezTo>
                  <a:cubicBezTo>
                    <a:pt x="19" y="30"/>
                    <a:pt x="18" y="30"/>
                    <a:pt x="17" y="30"/>
                  </a:cubicBezTo>
                  <a:cubicBezTo>
                    <a:pt x="17" y="28"/>
                    <a:pt x="20" y="30"/>
                    <a:pt x="20" y="28"/>
                  </a:cubicBezTo>
                  <a:cubicBezTo>
                    <a:pt x="20" y="25"/>
                    <a:pt x="16" y="27"/>
                    <a:pt x="14" y="27"/>
                  </a:cubicBezTo>
                  <a:cubicBezTo>
                    <a:pt x="13" y="24"/>
                    <a:pt x="16" y="25"/>
                    <a:pt x="18" y="24"/>
                  </a:cubicBezTo>
                  <a:cubicBezTo>
                    <a:pt x="18" y="24"/>
                    <a:pt x="20" y="22"/>
                    <a:pt x="20" y="22"/>
                  </a:cubicBezTo>
                  <a:cubicBezTo>
                    <a:pt x="21" y="22"/>
                    <a:pt x="22" y="24"/>
                    <a:pt x="24" y="23"/>
                  </a:cubicBezTo>
                  <a:cubicBezTo>
                    <a:pt x="24" y="21"/>
                    <a:pt x="23" y="21"/>
                    <a:pt x="22" y="20"/>
                  </a:cubicBezTo>
                  <a:cubicBezTo>
                    <a:pt x="21" y="20"/>
                    <a:pt x="14" y="20"/>
                    <a:pt x="12" y="22"/>
                  </a:cubicBezTo>
                  <a:cubicBezTo>
                    <a:pt x="10" y="24"/>
                    <a:pt x="12" y="22"/>
                    <a:pt x="8" y="21"/>
                  </a:cubicBezTo>
                  <a:cubicBezTo>
                    <a:pt x="5" y="20"/>
                    <a:pt x="2" y="21"/>
                    <a:pt x="6" y="18"/>
                  </a:cubicBezTo>
                  <a:cubicBezTo>
                    <a:pt x="6" y="16"/>
                    <a:pt x="2" y="18"/>
                    <a:pt x="1" y="16"/>
                  </a:cubicBezTo>
                  <a:cubicBezTo>
                    <a:pt x="3" y="14"/>
                    <a:pt x="5" y="10"/>
                    <a:pt x="0" y="12"/>
                  </a:cubicBezTo>
                  <a:cubicBezTo>
                    <a:pt x="1" y="11"/>
                    <a:pt x="2" y="10"/>
                    <a:pt x="4" y="10"/>
                  </a:cubicBezTo>
                  <a:cubicBezTo>
                    <a:pt x="5" y="10"/>
                    <a:pt x="4" y="8"/>
                    <a:pt x="6" y="8"/>
                  </a:cubicBezTo>
                  <a:cubicBezTo>
                    <a:pt x="8" y="8"/>
                    <a:pt x="6" y="5"/>
                    <a:pt x="7" y="4"/>
                  </a:cubicBezTo>
                  <a:cubicBezTo>
                    <a:pt x="7" y="4"/>
                    <a:pt x="9" y="4"/>
                    <a:pt x="9" y="4"/>
                  </a:cubicBezTo>
                  <a:cubicBezTo>
                    <a:pt x="11" y="4"/>
                    <a:pt x="10" y="2"/>
                    <a:pt x="12" y="2"/>
                  </a:cubicBezTo>
                  <a:cubicBezTo>
                    <a:pt x="12" y="1"/>
                    <a:pt x="14" y="1"/>
                    <a:pt x="1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2" name="Freeform 101"/>
            <p:cNvSpPr/>
            <p:nvPr/>
          </p:nvSpPr>
          <p:spPr bwMode="auto">
            <a:xfrm>
              <a:off x="4264375" y="1216744"/>
              <a:ext cx="258763" cy="127000"/>
            </a:xfrm>
            <a:custGeom>
              <a:avLst/>
              <a:gdLst>
                <a:gd name="T0" fmla="*/ 57 w 69"/>
                <a:gd name="T1" fmla="*/ 54 h 34"/>
                <a:gd name="T2" fmla="*/ 52 w 69"/>
                <a:gd name="T3" fmla="*/ 56 h 34"/>
                <a:gd name="T4" fmla="*/ 38 w 69"/>
                <a:gd name="T5" fmla="*/ 54 h 34"/>
                <a:gd name="T6" fmla="*/ 45 w 69"/>
                <a:gd name="T7" fmla="*/ 49 h 34"/>
                <a:gd name="T8" fmla="*/ 61 w 69"/>
                <a:gd name="T9" fmla="*/ 38 h 34"/>
                <a:gd name="T10" fmla="*/ 57 w 69"/>
                <a:gd name="T11" fmla="*/ 31 h 34"/>
                <a:gd name="T12" fmla="*/ 43 w 69"/>
                <a:gd name="T13" fmla="*/ 31 h 34"/>
                <a:gd name="T14" fmla="*/ 28 w 69"/>
                <a:gd name="T15" fmla="*/ 40 h 34"/>
                <a:gd name="T16" fmla="*/ 9 w 69"/>
                <a:gd name="T17" fmla="*/ 38 h 34"/>
                <a:gd name="T18" fmla="*/ 12 w 69"/>
                <a:gd name="T19" fmla="*/ 19 h 34"/>
                <a:gd name="T20" fmla="*/ 7 w 69"/>
                <a:gd name="T21" fmla="*/ 21 h 34"/>
                <a:gd name="T22" fmla="*/ 5 w 69"/>
                <a:gd name="T23" fmla="*/ 7 h 34"/>
                <a:gd name="T24" fmla="*/ 9 w 69"/>
                <a:gd name="T25" fmla="*/ 9 h 34"/>
                <a:gd name="T26" fmla="*/ 26 w 69"/>
                <a:gd name="T27" fmla="*/ 5 h 34"/>
                <a:gd name="T28" fmla="*/ 28 w 69"/>
                <a:gd name="T29" fmla="*/ 14 h 34"/>
                <a:gd name="T30" fmla="*/ 52 w 69"/>
                <a:gd name="T31" fmla="*/ 16 h 34"/>
                <a:gd name="T32" fmla="*/ 59 w 69"/>
                <a:gd name="T33" fmla="*/ 5 h 34"/>
                <a:gd name="T34" fmla="*/ 87 w 69"/>
                <a:gd name="T35" fmla="*/ 7 h 34"/>
                <a:gd name="T36" fmla="*/ 90 w 69"/>
                <a:gd name="T37" fmla="*/ 7 h 34"/>
                <a:gd name="T38" fmla="*/ 102 w 69"/>
                <a:gd name="T39" fmla="*/ 16 h 34"/>
                <a:gd name="T40" fmla="*/ 99 w 69"/>
                <a:gd name="T41" fmla="*/ 21 h 34"/>
                <a:gd name="T42" fmla="*/ 113 w 69"/>
                <a:gd name="T43" fmla="*/ 19 h 34"/>
                <a:gd name="T44" fmla="*/ 130 w 69"/>
                <a:gd name="T45" fmla="*/ 24 h 34"/>
                <a:gd name="T46" fmla="*/ 132 w 69"/>
                <a:gd name="T47" fmla="*/ 31 h 34"/>
                <a:gd name="T48" fmla="*/ 135 w 69"/>
                <a:gd name="T49" fmla="*/ 33 h 34"/>
                <a:gd name="T50" fmla="*/ 137 w 69"/>
                <a:gd name="T51" fmla="*/ 38 h 34"/>
                <a:gd name="T52" fmla="*/ 144 w 69"/>
                <a:gd name="T53" fmla="*/ 38 h 34"/>
                <a:gd name="T54" fmla="*/ 144 w 69"/>
                <a:gd name="T55" fmla="*/ 45 h 34"/>
                <a:gd name="T56" fmla="*/ 149 w 69"/>
                <a:gd name="T57" fmla="*/ 45 h 34"/>
                <a:gd name="T58" fmla="*/ 151 w 69"/>
                <a:gd name="T59" fmla="*/ 52 h 34"/>
                <a:gd name="T60" fmla="*/ 161 w 69"/>
                <a:gd name="T61" fmla="*/ 52 h 34"/>
                <a:gd name="T62" fmla="*/ 151 w 69"/>
                <a:gd name="T63" fmla="*/ 56 h 34"/>
                <a:gd name="T64" fmla="*/ 151 w 69"/>
                <a:gd name="T65" fmla="*/ 61 h 34"/>
                <a:gd name="T66" fmla="*/ 123 w 69"/>
                <a:gd name="T67" fmla="*/ 61 h 34"/>
                <a:gd name="T68" fmla="*/ 123 w 69"/>
                <a:gd name="T69" fmla="*/ 45 h 34"/>
                <a:gd name="T70" fmla="*/ 97 w 69"/>
                <a:gd name="T71" fmla="*/ 40 h 34"/>
                <a:gd name="T72" fmla="*/ 92 w 69"/>
                <a:gd name="T73" fmla="*/ 49 h 34"/>
                <a:gd name="T74" fmla="*/ 87 w 69"/>
                <a:gd name="T75" fmla="*/ 49 h 34"/>
                <a:gd name="T76" fmla="*/ 83 w 69"/>
                <a:gd name="T77" fmla="*/ 54 h 34"/>
                <a:gd name="T78" fmla="*/ 85 w 69"/>
                <a:gd name="T79" fmla="*/ 56 h 34"/>
                <a:gd name="T80" fmla="*/ 76 w 69"/>
                <a:gd name="T81" fmla="*/ 61 h 34"/>
                <a:gd name="T82" fmla="*/ 76 w 69"/>
                <a:gd name="T83" fmla="*/ 78 h 34"/>
                <a:gd name="T84" fmla="*/ 40 w 69"/>
                <a:gd name="T85" fmla="*/ 66 h 34"/>
                <a:gd name="T86" fmla="*/ 50 w 69"/>
                <a:gd name="T87" fmla="*/ 61 h 34"/>
                <a:gd name="T88" fmla="*/ 59 w 69"/>
                <a:gd name="T89" fmla="*/ 61 h 34"/>
                <a:gd name="T90" fmla="*/ 57 w 69"/>
                <a:gd name="T91" fmla="*/ 54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 h="34">
                  <a:moveTo>
                    <a:pt x="24" y="23"/>
                  </a:moveTo>
                  <a:cubicBezTo>
                    <a:pt x="24" y="21"/>
                    <a:pt x="22" y="24"/>
                    <a:pt x="22" y="24"/>
                  </a:cubicBezTo>
                  <a:cubicBezTo>
                    <a:pt x="20" y="25"/>
                    <a:pt x="19" y="22"/>
                    <a:pt x="16" y="23"/>
                  </a:cubicBezTo>
                  <a:cubicBezTo>
                    <a:pt x="16" y="21"/>
                    <a:pt x="18" y="22"/>
                    <a:pt x="19" y="21"/>
                  </a:cubicBezTo>
                  <a:cubicBezTo>
                    <a:pt x="22" y="19"/>
                    <a:pt x="23" y="16"/>
                    <a:pt x="26" y="16"/>
                  </a:cubicBezTo>
                  <a:cubicBezTo>
                    <a:pt x="26" y="15"/>
                    <a:pt x="24" y="15"/>
                    <a:pt x="24" y="13"/>
                  </a:cubicBezTo>
                  <a:cubicBezTo>
                    <a:pt x="22" y="12"/>
                    <a:pt x="19" y="16"/>
                    <a:pt x="18" y="13"/>
                  </a:cubicBezTo>
                  <a:cubicBezTo>
                    <a:pt x="16" y="14"/>
                    <a:pt x="15" y="16"/>
                    <a:pt x="12" y="17"/>
                  </a:cubicBezTo>
                  <a:cubicBezTo>
                    <a:pt x="9" y="18"/>
                    <a:pt x="8" y="15"/>
                    <a:pt x="4" y="16"/>
                  </a:cubicBezTo>
                  <a:cubicBezTo>
                    <a:pt x="6" y="14"/>
                    <a:pt x="7" y="11"/>
                    <a:pt x="5" y="8"/>
                  </a:cubicBezTo>
                  <a:cubicBezTo>
                    <a:pt x="4" y="8"/>
                    <a:pt x="3" y="8"/>
                    <a:pt x="3" y="9"/>
                  </a:cubicBezTo>
                  <a:cubicBezTo>
                    <a:pt x="0" y="9"/>
                    <a:pt x="2" y="5"/>
                    <a:pt x="2" y="3"/>
                  </a:cubicBezTo>
                  <a:cubicBezTo>
                    <a:pt x="3" y="3"/>
                    <a:pt x="4" y="3"/>
                    <a:pt x="4" y="4"/>
                  </a:cubicBezTo>
                  <a:cubicBezTo>
                    <a:pt x="5" y="2"/>
                    <a:pt x="11" y="5"/>
                    <a:pt x="11" y="2"/>
                  </a:cubicBezTo>
                  <a:cubicBezTo>
                    <a:pt x="13" y="2"/>
                    <a:pt x="12" y="4"/>
                    <a:pt x="12" y="6"/>
                  </a:cubicBezTo>
                  <a:cubicBezTo>
                    <a:pt x="17" y="6"/>
                    <a:pt x="21" y="0"/>
                    <a:pt x="22" y="7"/>
                  </a:cubicBezTo>
                  <a:cubicBezTo>
                    <a:pt x="25" y="7"/>
                    <a:pt x="26" y="5"/>
                    <a:pt x="25" y="2"/>
                  </a:cubicBezTo>
                  <a:cubicBezTo>
                    <a:pt x="28" y="3"/>
                    <a:pt x="32" y="3"/>
                    <a:pt x="37" y="3"/>
                  </a:cubicBezTo>
                  <a:cubicBezTo>
                    <a:pt x="37" y="3"/>
                    <a:pt x="38" y="5"/>
                    <a:pt x="38" y="3"/>
                  </a:cubicBezTo>
                  <a:cubicBezTo>
                    <a:pt x="41" y="4"/>
                    <a:pt x="38" y="9"/>
                    <a:pt x="43" y="7"/>
                  </a:cubicBezTo>
                  <a:cubicBezTo>
                    <a:pt x="43" y="8"/>
                    <a:pt x="42" y="8"/>
                    <a:pt x="42" y="9"/>
                  </a:cubicBezTo>
                  <a:cubicBezTo>
                    <a:pt x="43" y="8"/>
                    <a:pt x="48" y="10"/>
                    <a:pt x="48" y="8"/>
                  </a:cubicBezTo>
                  <a:cubicBezTo>
                    <a:pt x="49" y="9"/>
                    <a:pt x="50" y="11"/>
                    <a:pt x="55" y="10"/>
                  </a:cubicBezTo>
                  <a:cubicBezTo>
                    <a:pt x="53" y="12"/>
                    <a:pt x="54" y="12"/>
                    <a:pt x="56" y="13"/>
                  </a:cubicBezTo>
                  <a:cubicBezTo>
                    <a:pt x="56" y="13"/>
                    <a:pt x="56" y="14"/>
                    <a:pt x="57" y="14"/>
                  </a:cubicBezTo>
                  <a:cubicBezTo>
                    <a:pt x="59" y="14"/>
                    <a:pt x="57" y="15"/>
                    <a:pt x="58" y="16"/>
                  </a:cubicBezTo>
                  <a:cubicBezTo>
                    <a:pt x="59" y="17"/>
                    <a:pt x="60" y="16"/>
                    <a:pt x="61" y="16"/>
                  </a:cubicBezTo>
                  <a:cubicBezTo>
                    <a:pt x="61" y="17"/>
                    <a:pt x="60" y="18"/>
                    <a:pt x="61" y="19"/>
                  </a:cubicBezTo>
                  <a:cubicBezTo>
                    <a:pt x="61" y="19"/>
                    <a:pt x="63" y="18"/>
                    <a:pt x="63" y="19"/>
                  </a:cubicBezTo>
                  <a:cubicBezTo>
                    <a:pt x="64" y="20"/>
                    <a:pt x="63" y="21"/>
                    <a:pt x="64" y="22"/>
                  </a:cubicBezTo>
                  <a:cubicBezTo>
                    <a:pt x="66" y="22"/>
                    <a:pt x="67" y="20"/>
                    <a:pt x="68" y="22"/>
                  </a:cubicBezTo>
                  <a:cubicBezTo>
                    <a:pt x="69" y="25"/>
                    <a:pt x="65" y="23"/>
                    <a:pt x="64" y="24"/>
                  </a:cubicBezTo>
                  <a:cubicBezTo>
                    <a:pt x="64" y="24"/>
                    <a:pt x="64" y="26"/>
                    <a:pt x="64" y="26"/>
                  </a:cubicBezTo>
                  <a:cubicBezTo>
                    <a:pt x="61" y="26"/>
                    <a:pt x="56" y="25"/>
                    <a:pt x="52" y="26"/>
                  </a:cubicBezTo>
                  <a:cubicBezTo>
                    <a:pt x="51" y="22"/>
                    <a:pt x="52" y="23"/>
                    <a:pt x="52" y="19"/>
                  </a:cubicBezTo>
                  <a:cubicBezTo>
                    <a:pt x="51" y="15"/>
                    <a:pt x="43" y="15"/>
                    <a:pt x="41" y="17"/>
                  </a:cubicBezTo>
                  <a:cubicBezTo>
                    <a:pt x="39" y="17"/>
                    <a:pt x="40" y="20"/>
                    <a:pt x="39" y="21"/>
                  </a:cubicBezTo>
                  <a:cubicBezTo>
                    <a:pt x="39" y="21"/>
                    <a:pt x="37" y="20"/>
                    <a:pt x="37" y="21"/>
                  </a:cubicBezTo>
                  <a:cubicBezTo>
                    <a:pt x="36" y="22"/>
                    <a:pt x="37" y="24"/>
                    <a:pt x="35" y="23"/>
                  </a:cubicBezTo>
                  <a:cubicBezTo>
                    <a:pt x="34" y="24"/>
                    <a:pt x="35" y="24"/>
                    <a:pt x="36" y="24"/>
                  </a:cubicBezTo>
                  <a:cubicBezTo>
                    <a:pt x="36" y="26"/>
                    <a:pt x="34" y="25"/>
                    <a:pt x="32" y="26"/>
                  </a:cubicBezTo>
                  <a:cubicBezTo>
                    <a:pt x="31" y="29"/>
                    <a:pt x="32" y="28"/>
                    <a:pt x="32" y="33"/>
                  </a:cubicBezTo>
                  <a:cubicBezTo>
                    <a:pt x="28" y="34"/>
                    <a:pt x="18" y="34"/>
                    <a:pt x="17" y="28"/>
                  </a:cubicBezTo>
                  <a:cubicBezTo>
                    <a:pt x="19" y="28"/>
                    <a:pt x="20" y="27"/>
                    <a:pt x="21" y="26"/>
                  </a:cubicBezTo>
                  <a:cubicBezTo>
                    <a:pt x="24" y="25"/>
                    <a:pt x="23" y="28"/>
                    <a:pt x="25" y="26"/>
                  </a:cubicBezTo>
                  <a:cubicBezTo>
                    <a:pt x="25" y="24"/>
                    <a:pt x="22" y="24"/>
                    <a:pt x="24" y="2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3" name="Freeform 102"/>
            <p:cNvSpPr/>
            <p:nvPr/>
          </p:nvSpPr>
          <p:spPr bwMode="auto">
            <a:xfrm>
              <a:off x="8530814" y="1317474"/>
              <a:ext cx="120650" cy="66675"/>
            </a:xfrm>
            <a:custGeom>
              <a:avLst/>
              <a:gdLst>
                <a:gd name="T0" fmla="*/ 76 w 32"/>
                <a:gd name="T1" fmla="*/ 7 h 18"/>
                <a:gd name="T2" fmla="*/ 76 w 32"/>
                <a:gd name="T3" fmla="*/ 16 h 18"/>
                <a:gd name="T4" fmla="*/ 71 w 32"/>
                <a:gd name="T5" fmla="*/ 16 h 18"/>
                <a:gd name="T6" fmla="*/ 71 w 32"/>
                <a:gd name="T7" fmla="*/ 23 h 18"/>
                <a:gd name="T8" fmla="*/ 62 w 32"/>
                <a:gd name="T9" fmla="*/ 30 h 18"/>
                <a:gd name="T10" fmla="*/ 52 w 32"/>
                <a:gd name="T11" fmla="*/ 21 h 18"/>
                <a:gd name="T12" fmla="*/ 45 w 32"/>
                <a:gd name="T13" fmla="*/ 26 h 18"/>
                <a:gd name="T14" fmla="*/ 33 w 32"/>
                <a:gd name="T15" fmla="*/ 37 h 18"/>
                <a:gd name="T16" fmla="*/ 2 w 32"/>
                <a:gd name="T17" fmla="*/ 37 h 18"/>
                <a:gd name="T18" fmla="*/ 0 w 32"/>
                <a:gd name="T19" fmla="*/ 26 h 18"/>
                <a:gd name="T20" fmla="*/ 12 w 32"/>
                <a:gd name="T21" fmla="*/ 30 h 18"/>
                <a:gd name="T22" fmla="*/ 24 w 32"/>
                <a:gd name="T23" fmla="*/ 21 h 18"/>
                <a:gd name="T24" fmla="*/ 29 w 32"/>
                <a:gd name="T25" fmla="*/ 16 h 18"/>
                <a:gd name="T26" fmla="*/ 36 w 32"/>
                <a:gd name="T27" fmla="*/ 12 h 18"/>
                <a:gd name="T28" fmla="*/ 40 w 32"/>
                <a:gd name="T29" fmla="*/ 12 h 18"/>
                <a:gd name="T30" fmla="*/ 45 w 32"/>
                <a:gd name="T31" fmla="*/ 7 h 18"/>
                <a:gd name="T32" fmla="*/ 57 w 32"/>
                <a:gd name="T33" fmla="*/ 7 h 18"/>
                <a:gd name="T34" fmla="*/ 76 w 32"/>
                <a:gd name="T35" fmla="*/ 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18">
                  <a:moveTo>
                    <a:pt x="32" y="3"/>
                  </a:moveTo>
                  <a:cubicBezTo>
                    <a:pt x="31" y="4"/>
                    <a:pt x="32" y="6"/>
                    <a:pt x="32" y="7"/>
                  </a:cubicBezTo>
                  <a:cubicBezTo>
                    <a:pt x="32" y="7"/>
                    <a:pt x="30" y="6"/>
                    <a:pt x="30" y="7"/>
                  </a:cubicBezTo>
                  <a:cubicBezTo>
                    <a:pt x="30" y="7"/>
                    <a:pt x="31" y="10"/>
                    <a:pt x="30" y="10"/>
                  </a:cubicBezTo>
                  <a:cubicBezTo>
                    <a:pt x="28" y="10"/>
                    <a:pt x="27" y="8"/>
                    <a:pt x="26" y="13"/>
                  </a:cubicBezTo>
                  <a:cubicBezTo>
                    <a:pt x="24" y="12"/>
                    <a:pt x="25" y="9"/>
                    <a:pt x="22" y="9"/>
                  </a:cubicBezTo>
                  <a:cubicBezTo>
                    <a:pt x="20" y="8"/>
                    <a:pt x="21" y="11"/>
                    <a:pt x="19" y="11"/>
                  </a:cubicBezTo>
                  <a:cubicBezTo>
                    <a:pt x="18" y="13"/>
                    <a:pt x="14" y="13"/>
                    <a:pt x="14" y="16"/>
                  </a:cubicBezTo>
                  <a:cubicBezTo>
                    <a:pt x="9" y="18"/>
                    <a:pt x="7" y="17"/>
                    <a:pt x="1" y="16"/>
                  </a:cubicBezTo>
                  <a:cubicBezTo>
                    <a:pt x="1" y="14"/>
                    <a:pt x="0" y="14"/>
                    <a:pt x="0" y="11"/>
                  </a:cubicBezTo>
                  <a:cubicBezTo>
                    <a:pt x="1" y="12"/>
                    <a:pt x="3" y="13"/>
                    <a:pt x="5" y="13"/>
                  </a:cubicBezTo>
                  <a:cubicBezTo>
                    <a:pt x="7" y="13"/>
                    <a:pt x="7" y="9"/>
                    <a:pt x="10" y="9"/>
                  </a:cubicBezTo>
                  <a:cubicBezTo>
                    <a:pt x="10" y="9"/>
                    <a:pt x="11" y="6"/>
                    <a:pt x="12" y="7"/>
                  </a:cubicBezTo>
                  <a:cubicBezTo>
                    <a:pt x="14" y="9"/>
                    <a:pt x="12" y="6"/>
                    <a:pt x="15" y="5"/>
                  </a:cubicBezTo>
                  <a:cubicBezTo>
                    <a:pt x="16" y="5"/>
                    <a:pt x="16" y="6"/>
                    <a:pt x="17" y="5"/>
                  </a:cubicBezTo>
                  <a:cubicBezTo>
                    <a:pt x="17" y="5"/>
                    <a:pt x="19" y="3"/>
                    <a:pt x="19" y="3"/>
                  </a:cubicBezTo>
                  <a:cubicBezTo>
                    <a:pt x="20" y="3"/>
                    <a:pt x="22" y="3"/>
                    <a:pt x="24" y="3"/>
                  </a:cubicBezTo>
                  <a:cubicBezTo>
                    <a:pt x="25" y="3"/>
                    <a:pt x="29" y="0"/>
                    <a:pt x="32"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4" name="Freeform 103"/>
            <p:cNvSpPr/>
            <p:nvPr/>
          </p:nvSpPr>
          <p:spPr bwMode="auto">
            <a:xfrm>
              <a:off x="8861014" y="1342874"/>
              <a:ext cx="123825" cy="63500"/>
            </a:xfrm>
            <a:custGeom>
              <a:avLst/>
              <a:gdLst>
                <a:gd name="T0" fmla="*/ 71 w 33"/>
                <a:gd name="T1" fmla="*/ 5 h 17"/>
                <a:gd name="T2" fmla="*/ 78 w 33"/>
                <a:gd name="T3" fmla="*/ 31 h 17"/>
                <a:gd name="T4" fmla="*/ 73 w 33"/>
                <a:gd name="T5" fmla="*/ 26 h 17"/>
                <a:gd name="T6" fmla="*/ 73 w 33"/>
                <a:gd name="T7" fmla="*/ 35 h 17"/>
                <a:gd name="T8" fmla="*/ 61 w 33"/>
                <a:gd name="T9" fmla="*/ 38 h 17"/>
                <a:gd name="T10" fmla="*/ 59 w 33"/>
                <a:gd name="T11" fmla="*/ 40 h 17"/>
                <a:gd name="T12" fmla="*/ 52 w 33"/>
                <a:gd name="T13" fmla="*/ 40 h 17"/>
                <a:gd name="T14" fmla="*/ 52 w 33"/>
                <a:gd name="T15" fmla="*/ 31 h 17"/>
                <a:gd name="T16" fmla="*/ 24 w 33"/>
                <a:gd name="T17" fmla="*/ 26 h 17"/>
                <a:gd name="T18" fmla="*/ 0 w 33"/>
                <a:gd name="T19" fmla="*/ 14 h 17"/>
                <a:gd name="T20" fmla="*/ 5 w 33"/>
                <a:gd name="T21" fmla="*/ 7 h 17"/>
                <a:gd name="T22" fmla="*/ 9 w 33"/>
                <a:gd name="T23" fmla="*/ 9 h 17"/>
                <a:gd name="T24" fmla="*/ 24 w 33"/>
                <a:gd name="T25" fmla="*/ 16 h 17"/>
                <a:gd name="T26" fmla="*/ 28 w 33"/>
                <a:gd name="T27" fmla="*/ 16 h 17"/>
                <a:gd name="T28" fmla="*/ 31 w 33"/>
                <a:gd name="T29" fmla="*/ 21 h 17"/>
                <a:gd name="T30" fmla="*/ 35 w 33"/>
                <a:gd name="T31" fmla="*/ 9 h 17"/>
                <a:gd name="T32" fmla="*/ 40 w 33"/>
                <a:gd name="T33" fmla="*/ 16 h 17"/>
                <a:gd name="T34" fmla="*/ 71 w 33"/>
                <a:gd name="T35" fmla="*/ 5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17">
                  <a:moveTo>
                    <a:pt x="30" y="2"/>
                  </a:moveTo>
                  <a:cubicBezTo>
                    <a:pt x="28" y="8"/>
                    <a:pt x="33" y="8"/>
                    <a:pt x="33" y="13"/>
                  </a:cubicBezTo>
                  <a:cubicBezTo>
                    <a:pt x="33" y="13"/>
                    <a:pt x="32" y="11"/>
                    <a:pt x="31" y="11"/>
                  </a:cubicBezTo>
                  <a:cubicBezTo>
                    <a:pt x="30" y="12"/>
                    <a:pt x="32" y="14"/>
                    <a:pt x="31" y="15"/>
                  </a:cubicBezTo>
                  <a:cubicBezTo>
                    <a:pt x="30" y="16"/>
                    <a:pt x="28" y="16"/>
                    <a:pt x="26" y="16"/>
                  </a:cubicBezTo>
                  <a:cubicBezTo>
                    <a:pt x="26" y="16"/>
                    <a:pt x="26" y="17"/>
                    <a:pt x="25" y="17"/>
                  </a:cubicBezTo>
                  <a:cubicBezTo>
                    <a:pt x="24" y="17"/>
                    <a:pt x="23" y="17"/>
                    <a:pt x="22" y="17"/>
                  </a:cubicBezTo>
                  <a:cubicBezTo>
                    <a:pt x="20" y="16"/>
                    <a:pt x="20" y="14"/>
                    <a:pt x="22" y="13"/>
                  </a:cubicBezTo>
                  <a:cubicBezTo>
                    <a:pt x="18" y="15"/>
                    <a:pt x="15" y="11"/>
                    <a:pt x="10" y="11"/>
                  </a:cubicBezTo>
                  <a:cubicBezTo>
                    <a:pt x="9" y="7"/>
                    <a:pt x="3" y="8"/>
                    <a:pt x="0" y="6"/>
                  </a:cubicBezTo>
                  <a:cubicBezTo>
                    <a:pt x="1" y="5"/>
                    <a:pt x="1" y="3"/>
                    <a:pt x="2" y="3"/>
                  </a:cubicBezTo>
                  <a:cubicBezTo>
                    <a:pt x="3" y="3"/>
                    <a:pt x="3" y="4"/>
                    <a:pt x="4" y="4"/>
                  </a:cubicBezTo>
                  <a:cubicBezTo>
                    <a:pt x="6" y="5"/>
                    <a:pt x="9" y="5"/>
                    <a:pt x="10" y="7"/>
                  </a:cubicBezTo>
                  <a:cubicBezTo>
                    <a:pt x="10" y="7"/>
                    <a:pt x="12" y="6"/>
                    <a:pt x="12" y="7"/>
                  </a:cubicBezTo>
                  <a:cubicBezTo>
                    <a:pt x="13" y="7"/>
                    <a:pt x="12" y="9"/>
                    <a:pt x="13" y="9"/>
                  </a:cubicBezTo>
                  <a:cubicBezTo>
                    <a:pt x="17" y="8"/>
                    <a:pt x="12" y="6"/>
                    <a:pt x="15" y="4"/>
                  </a:cubicBezTo>
                  <a:cubicBezTo>
                    <a:pt x="17" y="3"/>
                    <a:pt x="17" y="7"/>
                    <a:pt x="17" y="7"/>
                  </a:cubicBezTo>
                  <a:cubicBezTo>
                    <a:pt x="21" y="7"/>
                    <a:pt x="23" y="0"/>
                    <a:pt x="30"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5" name="Freeform 104"/>
            <p:cNvSpPr/>
            <p:nvPr/>
          </p:nvSpPr>
          <p:spPr bwMode="auto">
            <a:xfrm>
              <a:off x="8629239" y="1346049"/>
              <a:ext cx="217488" cy="82550"/>
            </a:xfrm>
            <a:custGeom>
              <a:avLst/>
              <a:gdLst>
                <a:gd name="T0" fmla="*/ 61 w 58"/>
                <a:gd name="T1" fmla="*/ 19 h 22"/>
                <a:gd name="T2" fmla="*/ 90 w 58"/>
                <a:gd name="T3" fmla="*/ 31 h 22"/>
                <a:gd name="T4" fmla="*/ 90 w 58"/>
                <a:gd name="T5" fmla="*/ 17 h 22"/>
                <a:gd name="T6" fmla="*/ 80 w 58"/>
                <a:gd name="T7" fmla="*/ 5 h 22"/>
                <a:gd name="T8" fmla="*/ 99 w 58"/>
                <a:gd name="T9" fmla="*/ 2 h 22"/>
                <a:gd name="T10" fmla="*/ 106 w 58"/>
                <a:gd name="T11" fmla="*/ 7 h 22"/>
                <a:gd name="T12" fmla="*/ 106 w 58"/>
                <a:gd name="T13" fmla="*/ 14 h 22"/>
                <a:gd name="T14" fmla="*/ 116 w 58"/>
                <a:gd name="T15" fmla="*/ 21 h 22"/>
                <a:gd name="T16" fmla="*/ 125 w 58"/>
                <a:gd name="T17" fmla="*/ 17 h 22"/>
                <a:gd name="T18" fmla="*/ 135 w 58"/>
                <a:gd name="T19" fmla="*/ 21 h 22"/>
                <a:gd name="T20" fmla="*/ 137 w 58"/>
                <a:gd name="T21" fmla="*/ 28 h 22"/>
                <a:gd name="T22" fmla="*/ 135 w 58"/>
                <a:gd name="T23" fmla="*/ 38 h 22"/>
                <a:gd name="T24" fmla="*/ 116 w 58"/>
                <a:gd name="T25" fmla="*/ 40 h 22"/>
                <a:gd name="T26" fmla="*/ 106 w 58"/>
                <a:gd name="T27" fmla="*/ 38 h 22"/>
                <a:gd name="T28" fmla="*/ 80 w 58"/>
                <a:gd name="T29" fmla="*/ 45 h 22"/>
                <a:gd name="T30" fmla="*/ 76 w 58"/>
                <a:gd name="T31" fmla="*/ 45 h 22"/>
                <a:gd name="T32" fmla="*/ 66 w 58"/>
                <a:gd name="T33" fmla="*/ 47 h 22"/>
                <a:gd name="T34" fmla="*/ 38 w 58"/>
                <a:gd name="T35" fmla="*/ 52 h 22"/>
                <a:gd name="T36" fmla="*/ 64 w 58"/>
                <a:gd name="T37" fmla="*/ 45 h 22"/>
                <a:gd name="T38" fmla="*/ 50 w 58"/>
                <a:gd name="T39" fmla="*/ 38 h 22"/>
                <a:gd name="T40" fmla="*/ 38 w 58"/>
                <a:gd name="T41" fmla="*/ 33 h 22"/>
                <a:gd name="T42" fmla="*/ 28 w 58"/>
                <a:gd name="T43" fmla="*/ 38 h 22"/>
                <a:gd name="T44" fmla="*/ 19 w 58"/>
                <a:gd name="T45" fmla="*/ 35 h 22"/>
                <a:gd name="T46" fmla="*/ 0 w 58"/>
                <a:gd name="T47" fmla="*/ 33 h 22"/>
                <a:gd name="T48" fmla="*/ 5 w 58"/>
                <a:gd name="T49" fmla="*/ 28 h 22"/>
                <a:gd name="T50" fmla="*/ 9 w 58"/>
                <a:gd name="T51" fmla="*/ 19 h 22"/>
                <a:gd name="T52" fmla="*/ 19 w 58"/>
                <a:gd name="T53" fmla="*/ 17 h 22"/>
                <a:gd name="T54" fmla="*/ 17 w 58"/>
                <a:gd name="T55" fmla="*/ 12 h 22"/>
                <a:gd name="T56" fmla="*/ 21 w 58"/>
                <a:gd name="T57" fmla="*/ 12 h 22"/>
                <a:gd name="T58" fmla="*/ 31 w 58"/>
                <a:gd name="T59" fmla="*/ 7 h 22"/>
                <a:gd name="T60" fmla="*/ 45 w 58"/>
                <a:gd name="T61" fmla="*/ 12 h 22"/>
                <a:gd name="T62" fmla="*/ 47 w 58"/>
                <a:gd name="T63" fmla="*/ 17 h 22"/>
                <a:gd name="T64" fmla="*/ 52 w 58"/>
                <a:gd name="T65" fmla="*/ 17 h 22"/>
                <a:gd name="T66" fmla="*/ 52 w 58"/>
                <a:gd name="T67" fmla="*/ 24 h 22"/>
                <a:gd name="T68" fmla="*/ 61 w 58"/>
                <a:gd name="T69" fmla="*/ 19 h 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8" h="22">
                  <a:moveTo>
                    <a:pt x="26" y="8"/>
                  </a:moveTo>
                  <a:cubicBezTo>
                    <a:pt x="25" y="12"/>
                    <a:pt x="35" y="10"/>
                    <a:pt x="38" y="13"/>
                  </a:cubicBezTo>
                  <a:cubicBezTo>
                    <a:pt x="40" y="8"/>
                    <a:pt x="30" y="7"/>
                    <a:pt x="38" y="7"/>
                  </a:cubicBezTo>
                  <a:cubicBezTo>
                    <a:pt x="39" y="2"/>
                    <a:pt x="32" y="7"/>
                    <a:pt x="34" y="2"/>
                  </a:cubicBezTo>
                  <a:cubicBezTo>
                    <a:pt x="38" y="3"/>
                    <a:pt x="38" y="0"/>
                    <a:pt x="42" y="1"/>
                  </a:cubicBezTo>
                  <a:cubicBezTo>
                    <a:pt x="41" y="3"/>
                    <a:pt x="44" y="3"/>
                    <a:pt x="45" y="3"/>
                  </a:cubicBezTo>
                  <a:cubicBezTo>
                    <a:pt x="45" y="4"/>
                    <a:pt x="44" y="5"/>
                    <a:pt x="45" y="6"/>
                  </a:cubicBezTo>
                  <a:cubicBezTo>
                    <a:pt x="46" y="7"/>
                    <a:pt x="48" y="7"/>
                    <a:pt x="49" y="9"/>
                  </a:cubicBezTo>
                  <a:cubicBezTo>
                    <a:pt x="51" y="8"/>
                    <a:pt x="51" y="7"/>
                    <a:pt x="53" y="7"/>
                  </a:cubicBezTo>
                  <a:cubicBezTo>
                    <a:pt x="55" y="7"/>
                    <a:pt x="56" y="8"/>
                    <a:pt x="57" y="9"/>
                  </a:cubicBezTo>
                  <a:cubicBezTo>
                    <a:pt x="57" y="9"/>
                    <a:pt x="58" y="11"/>
                    <a:pt x="58" y="12"/>
                  </a:cubicBezTo>
                  <a:cubicBezTo>
                    <a:pt x="56" y="13"/>
                    <a:pt x="58" y="13"/>
                    <a:pt x="57" y="16"/>
                  </a:cubicBezTo>
                  <a:cubicBezTo>
                    <a:pt x="54" y="13"/>
                    <a:pt x="52" y="17"/>
                    <a:pt x="49" y="17"/>
                  </a:cubicBezTo>
                  <a:cubicBezTo>
                    <a:pt x="47" y="18"/>
                    <a:pt x="47" y="16"/>
                    <a:pt x="45" y="16"/>
                  </a:cubicBezTo>
                  <a:cubicBezTo>
                    <a:pt x="41" y="16"/>
                    <a:pt x="37" y="18"/>
                    <a:pt x="34" y="19"/>
                  </a:cubicBezTo>
                  <a:cubicBezTo>
                    <a:pt x="34" y="19"/>
                    <a:pt x="32" y="18"/>
                    <a:pt x="32" y="19"/>
                  </a:cubicBezTo>
                  <a:cubicBezTo>
                    <a:pt x="31" y="20"/>
                    <a:pt x="30" y="19"/>
                    <a:pt x="28" y="20"/>
                  </a:cubicBezTo>
                  <a:cubicBezTo>
                    <a:pt x="27" y="20"/>
                    <a:pt x="21" y="22"/>
                    <a:pt x="16" y="22"/>
                  </a:cubicBezTo>
                  <a:cubicBezTo>
                    <a:pt x="17" y="18"/>
                    <a:pt x="23" y="19"/>
                    <a:pt x="27" y="19"/>
                  </a:cubicBezTo>
                  <a:cubicBezTo>
                    <a:pt x="28" y="14"/>
                    <a:pt x="23" y="17"/>
                    <a:pt x="21" y="16"/>
                  </a:cubicBezTo>
                  <a:cubicBezTo>
                    <a:pt x="19" y="16"/>
                    <a:pt x="19" y="15"/>
                    <a:pt x="16" y="14"/>
                  </a:cubicBezTo>
                  <a:cubicBezTo>
                    <a:pt x="14" y="13"/>
                    <a:pt x="14" y="16"/>
                    <a:pt x="12" y="16"/>
                  </a:cubicBezTo>
                  <a:cubicBezTo>
                    <a:pt x="10" y="17"/>
                    <a:pt x="10" y="15"/>
                    <a:pt x="8" y="15"/>
                  </a:cubicBezTo>
                  <a:cubicBezTo>
                    <a:pt x="6" y="15"/>
                    <a:pt x="2" y="16"/>
                    <a:pt x="0" y="14"/>
                  </a:cubicBezTo>
                  <a:cubicBezTo>
                    <a:pt x="0" y="12"/>
                    <a:pt x="2" y="12"/>
                    <a:pt x="2" y="12"/>
                  </a:cubicBezTo>
                  <a:cubicBezTo>
                    <a:pt x="3" y="11"/>
                    <a:pt x="3" y="8"/>
                    <a:pt x="4" y="8"/>
                  </a:cubicBezTo>
                  <a:cubicBezTo>
                    <a:pt x="5" y="7"/>
                    <a:pt x="7" y="8"/>
                    <a:pt x="8" y="7"/>
                  </a:cubicBezTo>
                  <a:cubicBezTo>
                    <a:pt x="9" y="6"/>
                    <a:pt x="4" y="5"/>
                    <a:pt x="7" y="5"/>
                  </a:cubicBezTo>
                  <a:cubicBezTo>
                    <a:pt x="8" y="4"/>
                    <a:pt x="9" y="5"/>
                    <a:pt x="9" y="5"/>
                  </a:cubicBezTo>
                  <a:cubicBezTo>
                    <a:pt x="11" y="4"/>
                    <a:pt x="12" y="3"/>
                    <a:pt x="13" y="3"/>
                  </a:cubicBezTo>
                  <a:cubicBezTo>
                    <a:pt x="14" y="3"/>
                    <a:pt x="18" y="4"/>
                    <a:pt x="19" y="5"/>
                  </a:cubicBezTo>
                  <a:cubicBezTo>
                    <a:pt x="20" y="5"/>
                    <a:pt x="19" y="6"/>
                    <a:pt x="20" y="7"/>
                  </a:cubicBezTo>
                  <a:cubicBezTo>
                    <a:pt x="20" y="7"/>
                    <a:pt x="22" y="7"/>
                    <a:pt x="22" y="7"/>
                  </a:cubicBezTo>
                  <a:cubicBezTo>
                    <a:pt x="23" y="8"/>
                    <a:pt x="20" y="11"/>
                    <a:pt x="22" y="10"/>
                  </a:cubicBezTo>
                  <a:cubicBezTo>
                    <a:pt x="23" y="10"/>
                    <a:pt x="24" y="7"/>
                    <a:pt x="26" y="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6" name="Freeform 105"/>
            <p:cNvSpPr/>
            <p:nvPr/>
          </p:nvSpPr>
          <p:spPr bwMode="auto">
            <a:xfrm>
              <a:off x="8478427" y="1433362"/>
              <a:ext cx="173038" cy="115887"/>
            </a:xfrm>
            <a:custGeom>
              <a:avLst/>
              <a:gdLst>
                <a:gd name="T0" fmla="*/ 14 w 46"/>
                <a:gd name="T1" fmla="*/ 0 h 31"/>
                <a:gd name="T2" fmla="*/ 62 w 46"/>
                <a:gd name="T3" fmla="*/ 5 h 31"/>
                <a:gd name="T4" fmla="*/ 66 w 46"/>
                <a:gd name="T5" fmla="*/ 5 h 31"/>
                <a:gd name="T6" fmla="*/ 78 w 46"/>
                <a:gd name="T7" fmla="*/ 7 h 31"/>
                <a:gd name="T8" fmla="*/ 90 w 46"/>
                <a:gd name="T9" fmla="*/ 7 h 31"/>
                <a:gd name="T10" fmla="*/ 92 w 46"/>
                <a:gd name="T11" fmla="*/ 9 h 31"/>
                <a:gd name="T12" fmla="*/ 109 w 46"/>
                <a:gd name="T13" fmla="*/ 21 h 31"/>
                <a:gd name="T14" fmla="*/ 83 w 46"/>
                <a:gd name="T15" fmla="*/ 26 h 31"/>
                <a:gd name="T16" fmla="*/ 81 w 46"/>
                <a:gd name="T17" fmla="*/ 31 h 31"/>
                <a:gd name="T18" fmla="*/ 76 w 46"/>
                <a:gd name="T19" fmla="*/ 28 h 31"/>
                <a:gd name="T20" fmla="*/ 73 w 46"/>
                <a:gd name="T21" fmla="*/ 31 h 31"/>
                <a:gd name="T22" fmla="*/ 76 w 46"/>
                <a:gd name="T23" fmla="*/ 33 h 31"/>
                <a:gd name="T24" fmla="*/ 69 w 46"/>
                <a:gd name="T25" fmla="*/ 38 h 31"/>
                <a:gd name="T26" fmla="*/ 69 w 46"/>
                <a:gd name="T27" fmla="*/ 42 h 31"/>
                <a:gd name="T28" fmla="*/ 64 w 46"/>
                <a:gd name="T29" fmla="*/ 42 h 31"/>
                <a:gd name="T30" fmla="*/ 59 w 46"/>
                <a:gd name="T31" fmla="*/ 47 h 31"/>
                <a:gd name="T32" fmla="*/ 59 w 46"/>
                <a:gd name="T33" fmla="*/ 59 h 31"/>
                <a:gd name="T34" fmla="*/ 26 w 46"/>
                <a:gd name="T35" fmla="*/ 68 h 31"/>
                <a:gd name="T36" fmla="*/ 0 w 46"/>
                <a:gd name="T37" fmla="*/ 52 h 31"/>
                <a:gd name="T38" fmla="*/ 7 w 46"/>
                <a:gd name="T39" fmla="*/ 45 h 31"/>
                <a:gd name="T40" fmla="*/ 12 w 46"/>
                <a:gd name="T41" fmla="*/ 40 h 31"/>
                <a:gd name="T42" fmla="*/ 7 w 46"/>
                <a:gd name="T43" fmla="*/ 28 h 31"/>
                <a:gd name="T44" fmla="*/ 14 w 46"/>
                <a:gd name="T45" fmla="*/ 26 h 31"/>
                <a:gd name="T46" fmla="*/ 19 w 46"/>
                <a:gd name="T47" fmla="*/ 14 h 31"/>
                <a:gd name="T48" fmla="*/ 14 w 46"/>
                <a:gd name="T49" fmla="*/ 0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31">
                  <a:moveTo>
                    <a:pt x="6" y="0"/>
                  </a:moveTo>
                  <a:cubicBezTo>
                    <a:pt x="13" y="1"/>
                    <a:pt x="21" y="0"/>
                    <a:pt x="26" y="2"/>
                  </a:cubicBezTo>
                  <a:cubicBezTo>
                    <a:pt x="26" y="2"/>
                    <a:pt x="28" y="1"/>
                    <a:pt x="28" y="2"/>
                  </a:cubicBezTo>
                  <a:cubicBezTo>
                    <a:pt x="29" y="3"/>
                    <a:pt x="32" y="2"/>
                    <a:pt x="33" y="3"/>
                  </a:cubicBezTo>
                  <a:cubicBezTo>
                    <a:pt x="35" y="5"/>
                    <a:pt x="33" y="1"/>
                    <a:pt x="38" y="3"/>
                  </a:cubicBezTo>
                  <a:cubicBezTo>
                    <a:pt x="38" y="3"/>
                    <a:pt x="38" y="4"/>
                    <a:pt x="39" y="4"/>
                  </a:cubicBezTo>
                  <a:cubicBezTo>
                    <a:pt x="40" y="4"/>
                    <a:pt x="46" y="6"/>
                    <a:pt x="46" y="9"/>
                  </a:cubicBezTo>
                  <a:cubicBezTo>
                    <a:pt x="42" y="9"/>
                    <a:pt x="38" y="10"/>
                    <a:pt x="35" y="11"/>
                  </a:cubicBezTo>
                  <a:cubicBezTo>
                    <a:pt x="34" y="11"/>
                    <a:pt x="35" y="13"/>
                    <a:pt x="34" y="13"/>
                  </a:cubicBezTo>
                  <a:cubicBezTo>
                    <a:pt x="33" y="14"/>
                    <a:pt x="33" y="12"/>
                    <a:pt x="32" y="12"/>
                  </a:cubicBezTo>
                  <a:cubicBezTo>
                    <a:pt x="32" y="12"/>
                    <a:pt x="30" y="14"/>
                    <a:pt x="31" y="13"/>
                  </a:cubicBezTo>
                  <a:cubicBezTo>
                    <a:pt x="30" y="14"/>
                    <a:pt x="32" y="15"/>
                    <a:pt x="32" y="14"/>
                  </a:cubicBezTo>
                  <a:cubicBezTo>
                    <a:pt x="31" y="16"/>
                    <a:pt x="30" y="15"/>
                    <a:pt x="29" y="16"/>
                  </a:cubicBezTo>
                  <a:cubicBezTo>
                    <a:pt x="29" y="16"/>
                    <a:pt x="30" y="18"/>
                    <a:pt x="29" y="18"/>
                  </a:cubicBezTo>
                  <a:cubicBezTo>
                    <a:pt x="29" y="18"/>
                    <a:pt x="27" y="18"/>
                    <a:pt x="27" y="18"/>
                  </a:cubicBezTo>
                  <a:cubicBezTo>
                    <a:pt x="26" y="19"/>
                    <a:pt x="26" y="20"/>
                    <a:pt x="25" y="20"/>
                  </a:cubicBezTo>
                  <a:cubicBezTo>
                    <a:pt x="25" y="22"/>
                    <a:pt x="25" y="24"/>
                    <a:pt x="25" y="25"/>
                  </a:cubicBezTo>
                  <a:cubicBezTo>
                    <a:pt x="19" y="25"/>
                    <a:pt x="20" y="31"/>
                    <a:pt x="11" y="29"/>
                  </a:cubicBezTo>
                  <a:cubicBezTo>
                    <a:pt x="12" y="22"/>
                    <a:pt x="4" y="23"/>
                    <a:pt x="0" y="22"/>
                  </a:cubicBezTo>
                  <a:cubicBezTo>
                    <a:pt x="0" y="20"/>
                    <a:pt x="3" y="20"/>
                    <a:pt x="3" y="19"/>
                  </a:cubicBezTo>
                  <a:cubicBezTo>
                    <a:pt x="4" y="19"/>
                    <a:pt x="1" y="16"/>
                    <a:pt x="5" y="17"/>
                  </a:cubicBezTo>
                  <a:cubicBezTo>
                    <a:pt x="5" y="15"/>
                    <a:pt x="3" y="14"/>
                    <a:pt x="3" y="12"/>
                  </a:cubicBezTo>
                  <a:cubicBezTo>
                    <a:pt x="5" y="14"/>
                    <a:pt x="5" y="13"/>
                    <a:pt x="6" y="11"/>
                  </a:cubicBezTo>
                  <a:cubicBezTo>
                    <a:pt x="6" y="9"/>
                    <a:pt x="8" y="10"/>
                    <a:pt x="8" y="6"/>
                  </a:cubicBezTo>
                  <a:cubicBezTo>
                    <a:pt x="9" y="3"/>
                    <a:pt x="4"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7" name="Freeform 106"/>
            <p:cNvSpPr/>
            <p:nvPr/>
          </p:nvSpPr>
          <p:spPr bwMode="auto">
            <a:xfrm>
              <a:off x="8827677" y="1455587"/>
              <a:ext cx="36513" cy="26987"/>
            </a:xfrm>
            <a:custGeom>
              <a:avLst/>
              <a:gdLst>
                <a:gd name="T0" fmla="*/ 2 w 10"/>
                <a:gd name="T1" fmla="*/ 0 h 7"/>
                <a:gd name="T2" fmla="*/ 18 w 10"/>
                <a:gd name="T3" fmla="*/ 0 h 7"/>
                <a:gd name="T4" fmla="*/ 21 w 10"/>
                <a:gd name="T5" fmla="*/ 12 h 7"/>
                <a:gd name="T6" fmla="*/ 16 w 10"/>
                <a:gd name="T7" fmla="*/ 17 h 7"/>
                <a:gd name="T8" fmla="*/ 0 w 10"/>
                <a:gd name="T9" fmla="*/ 10 h 7"/>
                <a:gd name="T10" fmla="*/ 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4" y="0"/>
                    <a:pt x="6" y="0"/>
                    <a:pt x="8" y="0"/>
                  </a:cubicBezTo>
                  <a:cubicBezTo>
                    <a:pt x="8" y="2"/>
                    <a:pt x="10" y="3"/>
                    <a:pt x="9" y="5"/>
                  </a:cubicBezTo>
                  <a:cubicBezTo>
                    <a:pt x="7" y="5"/>
                    <a:pt x="7" y="6"/>
                    <a:pt x="7" y="7"/>
                  </a:cubicBezTo>
                  <a:cubicBezTo>
                    <a:pt x="5" y="6"/>
                    <a:pt x="4" y="3"/>
                    <a:pt x="0" y="4"/>
                  </a:cubicBezTo>
                  <a:cubicBezTo>
                    <a:pt x="1" y="3"/>
                    <a:pt x="1" y="2"/>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8" name="Freeform 107"/>
            <p:cNvSpPr/>
            <p:nvPr/>
          </p:nvSpPr>
          <p:spPr bwMode="auto">
            <a:xfrm>
              <a:off x="9018177" y="1444474"/>
              <a:ext cx="87313" cy="60325"/>
            </a:xfrm>
            <a:custGeom>
              <a:avLst/>
              <a:gdLst>
                <a:gd name="T0" fmla="*/ 50 w 23"/>
                <a:gd name="T1" fmla="*/ 2 h 16"/>
                <a:gd name="T2" fmla="*/ 53 w 23"/>
                <a:gd name="T3" fmla="*/ 17 h 16"/>
                <a:gd name="T4" fmla="*/ 48 w 23"/>
                <a:gd name="T5" fmla="*/ 21 h 16"/>
                <a:gd name="T6" fmla="*/ 33 w 23"/>
                <a:gd name="T7" fmla="*/ 24 h 16"/>
                <a:gd name="T8" fmla="*/ 10 w 23"/>
                <a:gd name="T9" fmla="*/ 38 h 16"/>
                <a:gd name="T10" fmla="*/ 7 w 23"/>
                <a:gd name="T11" fmla="*/ 26 h 16"/>
                <a:gd name="T12" fmla="*/ 2 w 23"/>
                <a:gd name="T13" fmla="*/ 21 h 16"/>
                <a:gd name="T14" fmla="*/ 2 w 23"/>
                <a:gd name="T15" fmla="*/ 7 h 16"/>
                <a:gd name="T16" fmla="*/ 7 w 23"/>
                <a:gd name="T17" fmla="*/ 2 h 16"/>
                <a:gd name="T18" fmla="*/ 17 w 23"/>
                <a:gd name="T19" fmla="*/ 0 h 16"/>
                <a:gd name="T20" fmla="*/ 38 w 23"/>
                <a:gd name="T21" fmla="*/ 5 h 16"/>
                <a:gd name="T22" fmla="*/ 50 w 23"/>
                <a:gd name="T23" fmla="*/ 2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16">
                  <a:moveTo>
                    <a:pt x="21" y="1"/>
                  </a:moveTo>
                  <a:cubicBezTo>
                    <a:pt x="23" y="1"/>
                    <a:pt x="21" y="5"/>
                    <a:pt x="22" y="7"/>
                  </a:cubicBezTo>
                  <a:cubicBezTo>
                    <a:pt x="20" y="6"/>
                    <a:pt x="20" y="8"/>
                    <a:pt x="20" y="9"/>
                  </a:cubicBezTo>
                  <a:cubicBezTo>
                    <a:pt x="16" y="7"/>
                    <a:pt x="15" y="14"/>
                    <a:pt x="14" y="10"/>
                  </a:cubicBezTo>
                  <a:cubicBezTo>
                    <a:pt x="11" y="13"/>
                    <a:pt x="9" y="16"/>
                    <a:pt x="4" y="16"/>
                  </a:cubicBezTo>
                  <a:cubicBezTo>
                    <a:pt x="3" y="15"/>
                    <a:pt x="3" y="14"/>
                    <a:pt x="3" y="11"/>
                  </a:cubicBezTo>
                  <a:cubicBezTo>
                    <a:pt x="2" y="10"/>
                    <a:pt x="1" y="10"/>
                    <a:pt x="1" y="9"/>
                  </a:cubicBezTo>
                  <a:cubicBezTo>
                    <a:pt x="0" y="7"/>
                    <a:pt x="1" y="5"/>
                    <a:pt x="1" y="3"/>
                  </a:cubicBezTo>
                  <a:cubicBezTo>
                    <a:pt x="3" y="4"/>
                    <a:pt x="3" y="2"/>
                    <a:pt x="3" y="1"/>
                  </a:cubicBezTo>
                  <a:cubicBezTo>
                    <a:pt x="5" y="1"/>
                    <a:pt x="6" y="1"/>
                    <a:pt x="7" y="0"/>
                  </a:cubicBezTo>
                  <a:cubicBezTo>
                    <a:pt x="8" y="2"/>
                    <a:pt x="14" y="0"/>
                    <a:pt x="16" y="2"/>
                  </a:cubicBezTo>
                  <a:cubicBezTo>
                    <a:pt x="18" y="2"/>
                    <a:pt x="21" y="3"/>
                    <a:pt x="21"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9" name="Freeform 108"/>
            <p:cNvSpPr/>
            <p:nvPr/>
          </p:nvSpPr>
          <p:spPr bwMode="auto">
            <a:xfrm>
              <a:off x="3638900" y="1681882"/>
              <a:ext cx="190500" cy="93662"/>
            </a:xfrm>
            <a:custGeom>
              <a:avLst/>
              <a:gdLst>
                <a:gd name="T0" fmla="*/ 87 w 51"/>
                <a:gd name="T1" fmla="*/ 0 h 25"/>
                <a:gd name="T2" fmla="*/ 99 w 51"/>
                <a:gd name="T3" fmla="*/ 7 h 25"/>
                <a:gd name="T4" fmla="*/ 106 w 51"/>
                <a:gd name="T5" fmla="*/ 9 h 25"/>
                <a:gd name="T6" fmla="*/ 104 w 51"/>
                <a:gd name="T7" fmla="*/ 14 h 25"/>
                <a:gd name="T8" fmla="*/ 118 w 51"/>
                <a:gd name="T9" fmla="*/ 24 h 25"/>
                <a:gd name="T10" fmla="*/ 108 w 51"/>
                <a:gd name="T11" fmla="*/ 40 h 25"/>
                <a:gd name="T12" fmla="*/ 101 w 51"/>
                <a:gd name="T13" fmla="*/ 42 h 25"/>
                <a:gd name="T14" fmla="*/ 89 w 51"/>
                <a:gd name="T15" fmla="*/ 47 h 25"/>
                <a:gd name="T16" fmla="*/ 82 w 51"/>
                <a:gd name="T17" fmla="*/ 52 h 25"/>
                <a:gd name="T18" fmla="*/ 75 w 51"/>
                <a:gd name="T19" fmla="*/ 54 h 25"/>
                <a:gd name="T20" fmla="*/ 42 w 51"/>
                <a:gd name="T21" fmla="*/ 57 h 25"/>
                <a:gd name="T22" fmla="*/ 40 w 51"/>
                <a:gd name="T23" fmla="*/ 54 h 25"/>
                <a:gd name="T24" fmla="*/ 28 w 51"/>
                <a:gd name="T25" fmla="*/ 47 h 25"/>
                <a:gd name="T26" fmla="*/ 24 w 51"/>
                <a:gd name="T27" fmla="*/ 45 h 25"/>
                <a:gd name="T28" fmla="*/ 28 w 51"/>
                <a:gd name="T29" fmla="*/ 42 h 25"/>
                <a:gd name="T30" fmla="*/ 21 w 51"/>
                <a:gd name="T31" fmla="*/ 38 h 25"/>
                <a:gd name="T32" fmla="*/ 21 w 51"/>
                <a:gd name="T33" fmla="*/ 21 h 25"/>
                <a:gd name="T34" fmla="*/ 5 w 51"/>
                <a:gd name="T35" fmla="*/ 24 h 25"/>
                <a:gd name="T36" fmla="*/ 9 w 51"/>
                <a:gd name="T37" fmla="*/ 12 h 25"/>
                <a:gd name="T38" fmla="*/ 31 w 51"/>
                <a:gd name="T39" fmla="*/ 12 h 25"/>
                <a:gd name="T40" fmla="*/ 35 w 51"/>
                <a:gd name="T41" fmla="*/ 24 h 25"/>
                <a:gd name="T42" fmla="*/ 42 w 51"/>
                <a:gd name="T43" fmla="*/ 12 h 25"/>
                <a:gd name="T44" fmla="*/ 59 w 51"/>
                <a:gd name="T45" fmla="*/ 19 h 25"/>
                <a:gd name="T46" fmla="*/ 64 w 51"/>
                <a:gd name="T47" fmla="*/ 12 h 25"/>
                <a:gd name="T48" fmla="*/ 82 w 51"/>
                <a:gd name="T49" fmla="*/ 9 h 25"/>
                <a:gd name="T50" fmla="*/ 87 w 51"/>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1" h="25">
                  <a:moveTo>
                    <a:pt x="37" y="0"/>
                  </a:moveTo>
                  <a:cubicBezTo>
                    <a:pt x="38" y="1"/>
                    <a:pt x="40" y="2"/>
                    <a:pt x="42" y="3"/>
                  </a:cubicBezTo>
                  <a:cubicBezTo>
                    <a:pt x="42" y="3"/>
                    <a:pt x="45" y="4"/>
                    <a:pt x="45" y="4"/>
                  </a:cubicBezTo>
                  <a:cubicBezTo>
                    <a:pt x="45" y="4"/>
                    <a:pt x="44" y="6"/>
                    <a:pt x="44" y="6"/>
                  </a:cubicBezTo>
                  <a:cubicBezTo>
                    <a:pt x="44" y="8"/>
                    <a:pt x="47" y="11"/>
                    <a:pt x="50" y="10"/>
                  </a:cubicBezTo>
                  <a:cubicBezTo>
                    <a:pt x="51" y="13"/>
                    <a:pt x="49" y="15"/>
                    <a:pt x="46" y="17"/>
                  </a:cubicBezTo>
                  <a:cubicBezTo>
                    <a:pt x="45" y="18"/>
                    <a:pt x="44" y="18"/>
                    <a:pt x="43" y="18"/>
                  </a:cubicBezTo>
                  <a:cubicBezTo>
                    <a:pt x="41" y="19"/>
                    <a:pt x="41" y="20"/>
                    <a:pt x="38" y="20"/>
                  </a:cubicBezTo>
                  <a:cubicBezTo>
                    <a:pt x="38" y="20"/>
                    <a:pt x="35" y="22"/>
                    <a:pt x="35" y="22"/>
                  </a:cubicBezTo>
                  <a:cubicBezTo>
                    <a:pt x="34" y="23"/>
                    <a:pt x="34" y="22"/>
                    <a:pt x="32" y="23"/>
                  </a:cubicBezTo>
                  <a:cubicBezTo>
                    <a:pt x="31" y="23"/>
                    <a:pt x="22" y="25"/>
                    <a:pt x="18" y="24"/>
                  </a:cubicBezTo>
                  <a:cubicBezTo>
                    <a:pt x="18" y="24"/>
                    <a:pt x="18" y="23"/>
                    <a:pt x="17" y="23"/>
                  </a:cubicBezTo>
                  <a:cubicBezTo>
                    <a:pt x="15" y="23"/>
                    <a:pt x="14" y="21"/>
                    <a:pt x="12" y="20"/>
                  </a:cubicBezTo>
                  <a:cubicBezTo>
                    <a:pt x="11" y="20"/>
                    <a:pt x="11" y="19"/>
                    <a:pt x="10" y="19"/>
                  </a:cubicBezTo>
                  <a:cubicBezTo>
                    <a:pt x="10" y="18"/>
                    <a:pt x="11" y="18"/>
                    <a:pt x="12" y="18"/>
                  </a:cubicBezTo>
                  <a:cubicBezTo>
                    <a:pt x="12" y="17"/>
                    <a:pt x="9" y="17"/>
                    <a:pt x="9" y="16"/>
                  </a:cubicBezTo>
                  <a:cubicBezTo>
                    <a:pt x="8" y="14"/>
                    <a:pt x="9" y="12"/>
                    <a:pt x="9" y="9"/>
                  </a:cubicBezTo>
                  <a:cubicBezTo>
                    <a:pt x="4" y="7"/>
                    <a:pt x="4" y="13"/>
                    <a:pt x="2" y="10"/>
                  </a:cubicBezTo>
                  <a:cubicBezTo>
                    <a:pt x="0" y="6"/>
                    <a:pt x="5" y="9"/>
                    <a:pt x="4" y="5"/>
                  </a:cubicBezTo>
                  <a:cubicBezTo>
                    <a:pt x="9" y="6"/>
                    <a:pt x="8" y="5"/>
                    <a:pt x="13" y="5"/>
                  </a:cubicBezTo>
                  <a:cubicBezTo>
                    <a:pt x="14" y="8"/>
                    <a:pt x="17" y="7"/>
                    <a:pt x="15" y="10"/>
                  </a:cubicBezTo>
                  <a:cubicBezTo>
                    <a:pt x="18" y="10"/>
                    <a:pt x="18" y="8"/>
                    <a:pt x="18" y="5"/>
                  </a:cubicBezTo>
                  <a:cubicBezTo>
                    <a:pt x="19" y="7"/>
                    <a:pt x="29" y="2"/>
                    <a:pt x="25" y="8"/>
                  </a:cubicBezTo>
                  <a:cubicBezTo>
                    <a:pt x="28" y="9"/>
                    <a:pt x="27" y="6"/>
                    <a:pt x="27" y="5"/>
                  </a:cubicBezTo>
                  <a:cubicBezTo>
                    <a:pt x="29" y="4"/>
                    <a:pt x="32" y="5"/>
                    <a:pt x="35" y="4"/>
                  </a:cubicBezTo>
                  <a:cubicBezTo>
                    <a:pt x="36" y="3"/>
                    <a:pt x="37" y="2"/>
                    <a:pt x="3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0" name="Freeform 109"/>
            <p:cNvSpPr/>
            <p:nvPr/>
          </p:nvSpPr>
          <p:spPr bwMode="auto">
            <a:xfrm>
              <a:off x="9172164" y="1706412"/>
              <a:ext cx="112713" cy="82550"/>
            </a:xfrm>
            <a:custGeom>
              <a:avLst/>
              <a:gdLst>
                <a:gd name="T0" fmla="*/ 19 w 30"/>
                <a:gd name="T1" fmla="*/ 0 h 22"/>
                <a:gd name="T2" fmla="*/ 36 w 30"/>
                <a:gd name="T3" fmla="*/ 17 h 22"/>
                <a:gd name="T4" fmla="*/ 40 w 30"/>
                <a:gd name="T5" fmla="*/ 14 h 22"/>
                <a:gd name="T6" fmla="*/ 50 w 30"/>
                <a:gd name="T7" fmla="*/ 24 h 22"/>
                <a:gd name="T8" fmla="*/ 62 w 30"/>
                <a:gd name="T9" fmla="*/ 38 h 22"/>
                <a:gd name="T10" fmla="*/ 71 w 30"/>
                <a:gd name="T11" fmla="*/ 40 h 22"/>
                <a:gd name="T12" fmla="*/ 36 w 30"/>
                <a:gd name="T13" fmla="*/ 43 h 22"/>
                <a:gd name="T14" fmla="*/ 21 w 30"/>
                <a:gd name="T15" fmla="*/ 52 h 22"/>
                <a:gd name="T16" fmla="*/ 0 w 30"/>
                <a:gd name="T17" fmla="*/ 43 h 22"/>
                <a:gd name="T18" fmla="*/ 5 w 30"/>
                <a:gd name="T19" fmla="*/ 40 h 22"/>
                <a:gd name="T20" fmla="*/ 7 w 30"/>
                <a:gd name="T21" fmla="*/ 33 h 22"/>
                <a:gd name="T22" fmla="*/ 7 w 30"/>
                <a:gd name="T23" fmla="*/ 9 h 22"/>
                <a:gd name="T24" fmla="*/ 19 w 30"/>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2">
                  <a:moveTo>
                    <a:pt x="8" y="0"/>
                  </a:moveTo>
                  <a:cubicBezTo>
                    <a:pt x="10" y="3"/>
                    <a:pt x="16" y="2"/>
                    <a:pt x="15" y="7"/>
                  </a:cubicBezTo>
                  <a:cubicBezTo>
                    <a:pt x="16" y="8"/>
                    <a:pt x="18" y="6"/>
                    <a:pt x="17" y="6"/>
                  </a:cubicBezTo>
                  <a:cubicBezTo>
                    <a:pt x="19" y="7"/>
                    <a:pt x="18" y="10"/>
                    <a:pt x="21" y="10"/>
                  </a:cubicBezTo>
                  <a:cubicBezTo>
                    <a:pt x="23" y="10"/>
                    <a:pt x="24" y="14"/>
                    <a:pt x="26" y="16"/>
                  </a:cubicBezTo>
                  <a:cubicBezTo>
                    <a:pt x="29" y="15"/>
                    <a:pt x="28" y="15"/>
                    <a:pt x="30" y="17"/>
                  </a:cubicBezTo>
                  <a:cubicBezTo>
                    <a:pt x="28" y="20"/>
                    <a:pt x="20" y="17"/>
                    <a:pt x="15" y="18"/>
                  </a:cubicBezTo>
                  <a:cubicBezTo>
                    <a:pt x="13" y="19"/>
                    <a:pt x="10" y="19"/>
                    <a:pt x="9" y="22"/>
                  </a:cubicBezTo>
                  <a:cubicBezTo>
                    <a:pt x="6" y="20"/>
                    <a:pt x="5" y="17"/>
                    <a:pt x="0" y="18"/>
                  </a:cubicBezTo>
                  <a:cubicBezTo>
                    <a:pt x="0" y="17"/>
                    <a:pt x="1" y="17"/>
                    <a:pt x="2" y="17"/>
                  </a:cubicBezTo>
                  <a:cubicBezTo>
                    <a:pt x="1" y="15"/>
                    <a:pt x="1" y="14"/>
                    <a:pt x="3" y="14"/>
                  </a:cubicBezTo>
                  <a:cubicBezTo>
                    <a:pt x="1" y="10"/>
                    <a:pt x="4" y="9"/>
                    <a:pt x="3" y="4"/>
                  </a:cubicBezTo>
                  <a:cubicBezTo>
                    <a:pt x="6" y="3"/>
                    <a:pt x="8" y="3"/>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1" name="Freeform 110"/>
            <p:cNvSpPr/>
            <p:nvPr/>
          </p:nvSpPr>
          <p:spPr bwMode="auto">
            <a:xfrm>
              <a:off x="5791550" y="3005857"/>
              <a:ext cx="187325" cy="201612"/>
            </a:xfrm>
            <a:custGeom>
              <a:avLst/>
              <a:gdLst>
                <a:gd name="T0" fmla="*/ 9 w 50"/>
                <a:gd name="T1" fmla="*/ 19 h 54"/>
                <a:gd name="T2" fmla="*/ 5 w 50"/>
                <a:gd name="T3" fmla="*/ 16 h 54"/>
                <a:gd name="T4" fmla="*/ 0 w 50"/>
                <a:gd name="T5" fmla="*/ 7 h 54"/>
                <a:gd name="T6" fmla="*/ 21 w 50"/>
                <a:gd name="T7" fmla="*/ 5 h 54"/>
                <a:gd name="T8" fmla="*/ 33 w 50"/>
                <a:gd name="T9" fmla="*/ 9 h 54"/>
                <a:gd name="T10" fmla="*/ 33 w 50"/>
                <a:gd name="T11" fmla="*/ 16 h 54"/>
                <a:gd name="T12" fmla="*/ 38 w 50"/>
                <a:gd name="T13" fmla="*/ 21 h 54"/>
                <a:gd name="T14" fmla="*/ 50 w 50"/>
                <a:gd name="T15" fmla="*/ 26 h 54"/>
                <a:gd name="T16" fmla="*/ 68 w 50"/>
                <a:gd name="T17" fmla="*/ 42 h 54"/>
                <a:gd name="T18" fmla="*/ 76 w 50"/>
                <a:gd name="T19" fmla="*/ 52 h 54"/>
                <a:gd name="T20" fmla="*/ 83 w 50"/>
                <a:gd name="T21" fmla="*/ 54 h 54"/>
                <a:gd name="T22" fmla="*/ 87 w 50"/>
                <a:gd name="T23" fmla="*/ 59 h 54"/>
                <a:gd name="T24" fmla="*/ 87 w 50"/>
                <a:gd name="T25" fmla="*/ 66 h 54"/>
                <a:gd name="T26" fmla="*/ 94 w 50"/>
                <a:gd name="T27" fmla="*/ 71 h 54"/>
                <a:gd name="T28" fmla="*/ 101 w 50"/>
                <a:gd name="T29" fmla="*/ 80 h 54"/>
                <a:gd name="T30" fmla="*/ 109 w 50"/>
                <a:gd name="T31" fmla="*/ 85 h 54"/>
                <a:gd name="T32" fmla="*/ 113 w 50"/>
                <a:gd name="T33" fmla="*/ 99 h 54"/>
                <a:gd name="T34" fmla="*/ 116 w 50"/>
                <a:gd name="T35" fmla="*/ 111 h 54"/>
                <a:gd name="T36" fmla="*/ 118 w 50"/>
                <a:gd name="T37" fmla="*/ 118 h 54"/>
                <a:gd name="T38" fmla="*/ 104 w 50"/>
                <a:gd name="T39" fmla="*/ 120 h 54"/>
                <a:gd name="T40" fmla="*/ 94 w 50"/>
                <a:gd name="T41" fmla="*/ 120 h 54"/>
                <a:gd name="T42" fmla="*/ 94 w 50"/>
                <a:gd name="T43" fmla="*/ 115 h 54"/>
                <a:gd name="T44" fmla="*/ 87 w 50"/>
                <a:gd name="T45" fmla="*/ 115 h 54"/>
                <a:gd name="T46" fmla="*/ 76 w 50"/>
                <a:gd name="T47" fmla="*/ 103 h 54"/>
                <a:gd name="T48" fmla="*/ 78 w 50"/>
                <a:gd name="T49" fmla="*/ 99 h 54"/>
                <a:gd name="T50" fmla="*/ 76 w 50"/>
                <a:gd name="T51" fmla="*/ 99 h 54"/>
                <a:gd name="T52" fmla="*/ 71 w 50"/>
                <a:gd name="T53" fmla="*/ 94 h 54"/>
                <a:gd name="T54" fmla="*/ 66 w 50"/>
                <a:gd name="T55" fmla="*/ 94 h 54"/>
                <a:gd name="T56" fmla="*/ 54 w 50"/>
                <a:gd name="T57" fmla="*/ 82 h 54"/>
                <a:gd name="T58" fmla="*/ 50 w 50"/>
                <a:gd name="T59" fmla="*/ 64 h 54"/>
                <a:gd name="T60" fmla="*/ 47 w 50"/>
                <a:gd name="T61" fmla="*/ 68 h 54"/>
                <a:gd name="T62" fmla="*/ 40 w 50"/>
                <a:gd name="T63" fmla="*/ 54 h 54"/>
                <a:gd name="T64" fmla="*/ 35 w 50"/>
                <a:gd name="T65" fmla="*/ 49 h 54"/>
                <a:gd name="T66" fmla="*/ 31 w 50"/>
                <a:gd name="T67" fmla="*/ 45 h 54"/>
                <a:gd name="T68" fmla="*/ 28 w 50"/>
                <a:gd name="T69" fmla="*/ 35 h 54"/>
                <a:gd name="T70" fmla="*/ 19 w 50"/>
                <a:gd name="T71" fmla="*/ 28 h 54"/>
                <a:gd name="T72" fmla="*/ 14 w 50"/>
                <a:gd name="T73" fmla="*/ 24 h 54"/>
                <a:gd name="T74" fmla="*/ 9 w 50"/>
                <a:gd name="T75" fmla="*/ 19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 h="54">
                  <a:moveTo>
                    <a:pt x="4" y="8"/>
                  </a:moveTo>
                  <a:cubicBezTo>
                    <a:pt x="5" y="6"/>
                    <a:pt x="3" y="7"/>
                    <a:pt x="2" y="7"/>
                  </a:cubicBezTo>
                  <a:cubicBezTo>
                    <a:pt x="1" y="6"/>
                    <a:pt x="2" y="3"/>
                    <a:pt x="0" y="3"/>
                  </a:cubicBezTo>
                  <a:cubicBezTo>
                    <a:pt x="3" y="0"/>
                    <a:pt x="5" y="4"/>
                    <a:pt x="9" y="2"/>
                  </a:cubicBezTo>
                  <a:cubicBezTo>
                    <a:pt x="9" y="5"/>
                    <a:pt x="12" y="3"/>
                    <a:pt x="14" y="4"/>
                  </a:cubicBezTo>
                  <a:cubicBezTo>
                    <a:pt x="14" y="4"/>
                    <a:pt x="13" y="6"/>
                    <a:pt x="14" y="7"/>
                  </a:cubicBezTo>
                  <a:cubicBezTo>
                    <a:pt x="15" y="7"/>
                    <a:pt x="17" y="7"/>
                    <a:pt x="16" y="9"/>
                  </a:cubicBezTo>
                  <a:cubicBezTo>
                    <a:pt x="19" y="8"/>
                    <a:pt x="18" y="11"/>
                    <a:pt x="21" y="11"/>
                  </a:cubicBezTo>
                  <a:cubicBezTo>
                    <a:pt x="23" y="11"/>
                    <a:pt x="26" y="18"/>
                    <a:pt x="29" y="18"/>
                  </a:cubicBezTo>
                  <a:cubicBezTo>
                    <a:pt x="32" y="18"/>
                    <a:pt x="30" y="21"/>
                    <a:pt x="32" y="22"/>
                  </a:cubicBezTo>
                  <a:cubicBezTo>
                    <a:pt x="32" y="23"/>
                    <a:pt x="34" y="22"/>
                    <a:pt x="35" y="23"/>
                  </a:cubicBezTo>
                  <a:cubicBezTo>
                    <a:pt x="36" y="23"/>
                    <a:pt x="37" y="25"/>
                    <a:pt x="37" y="25"/>
                  </a:cubicBezTo>
                  <a:cubicBezTo>
                    <a:pt x="38" y="26"/>
                    <a:pt x="37" y="27"/>
                    <a:pt x="37" y="28"/>
                  </a:cubicBezTo>
                  <a:cubicBezTo>
                    <a:pt x="38" y="29"/>
                    <a:pt x="39" y="29"/>
                    <a:pt x="40" y="30"/>
                  </a:cubicBezTo>
                  <a:cubicBezTo>
                    <a:pt x="41" y="31"/>
                    <a:pt x="41" y="34"/>
                    <a:pt x="43" y="34"/>
                  </a:cubicBezTo>
                  <a:cubicBezTo>
                    <a:pt x="44" y="34"/>
                    <a:pt x="45" y="36"/>
                    <a:pt x="46" y="36"/>
                  </a:cubicBezTo>
                  <a:cubicBezTo>
                    <a:pt x="47" y="37"/>
                    <a:pt x="46" y="42"/>
                    <a:pt x="48" y="42"/>
                  </a:cubicBezTo>
                  <a:cubicBezTo>
                    <a:pt x="49" y="42"/>
                    <a:pt x="49" y="45"/>
                    <a:pt x="49" y="47"/>
                  </a:cubicBezTo>
                  <a:cubicBezTo>
                    <a:pt x="49" y="49"/>
                    <a:pt x="47" y="50"/>
                    <a:pt x="50" y="50"/>
                  </a:cubicBezTo>
                  <a:cubicBezTo>
                    <a:pt x="50" y="54"/>
                    <a:pt x="47" y="52"/>
                    <a:pt x="44" y="51"/>
                  </a:cubicBezTo>
                  <a:cubicBezTo>
                    <a:pt x="43" y="51"/>
                    <a:pt x="41" y="52"/>
                    <a:pt x="40" y="51"/>
                  </a:cubicBezTo>
                  <a:cubicBezTo>
                    <a:pt x="39" y="51"/>
                    <a:pt x="40" y="49"/>
                    <a:pt x="40" y="49"/>
                  </a:cubicBezTo>
                  <a:cubicBezTo>
                    <a:pt x="39" y="49"/>
                    <a:pt x="38" y="49"/>
                    <a:pt x="37" y="49"/>
                  </a:cubicBezTo>
                  <a:cubicBezTo>
                    <a:pt x="36" y="48"/>
                    <a:pt x="34" y="44"/>
                    <a:pt x="32" y="44"/>
                  </a:cubicBezTo>
                  <a:cubicBezTo>
                    <a:pt x="32" y="43"/>
                    <a:pt x="33" y="43"/>
                    <a:pt x="33" y="42"/>
                  </a:cubicBezTo>
                  <a:cubicBezTo>
                    <a:pt x="32" y="41"/>
                    <a:pt x="32" y="41"/>
                    <a:pt x="32" y="42"/>
                  </a:cubicBezTo>
                  <a:cubicBezTo>
                    <a:pt x="30" y="42"/>
                    <a:pt x="31" y="40"/>
                    <a:pt x="30" y="40"/>
                  </a:cubicBezTo>
                  <a:cubicBezTo>
                    <a:pt x="30" y="39"/>
                    <a:pt x="28" y="40"/>
                    <a:pt x="28" y="40"/>
                  </a:cubicBezTo>
                  <a:cubicBezTo>
                    <a:pt x="26" y="38"/>
                    <a:pt x="26" y="35"/>
                    <a:pt x="23" y="35"/>
                  </a:cubicBezTo>
                  <a:cubicBezTo>
                    <a:pt x="25" y="30"/>
                    <a:pt x="21" y="30"/>
                    <a:pt x="21" y="27"/>
                  </a:cubicBezTo>
                  <a:cubicBezTo>
                    <a:pt x="20" y="27"/>
                    <a:pt x="20" y="28"/>
                    <a:pt x="20" y="29"/>
                  </a:cubicBezTo>
                  <a:cubicBezTo>
                    <a:pt x="18" y="28"/>
                    <a:pt x="19" y="25"/>
                    <a:pt x="17" y="23"/>
                  </a:cubicBezTo>
                  <a:cubicBezTo>
                    <a:pt x="17" y="22"/>
                    <a:pt x="16" y="21"/>
                    <a:pt x="15" y="21"/>
                  </a:cubicBezTo>
                  <a:cubicBezTo>
                    <a:pt x="14" y="20"/>
                    <a:pt x="14" y="19"/>
                    <a:pt x="13" y="19"/>
                  </a:cubicBezTo>
                  <a:cubicBezTo>
                    <a:pt x="13" y="17"/>
                    <a:pt x="12" y="16"/>
                    <a:pt x="12" y="15"/>
                  </a:cubicBezTo>
                  <a:cubicBezTo>
                    <a:pt x="11" y="13"/>
                    <a:pt x="9" y="13"/>
                    <a:pt x="8" y="12"/>
                  </a:cubicBezTo>
                  <a:cubicBezTo>
                    <a:pt x="8" y="12"/>
                    <a:pt x="6" y="10"/>
                    <a:pt x="6" y="10"/>
                  </a:cubicBezTo>
                  <a:cubicBezTo>
                    <a:pt x="5" y="8"/>
                    <a:pt x="9" y="6"/>
                    <a:pt x="4" y="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2" name="Freeform 111"/>
            <p:cNvSpPr/>
            <p:nvPr/>
          </p:nvSpPr>
          <p:spPr bwMode="auto">
            <a:xfrm>
              <a:off x="4853338" y="3320182"/>
              <a:ext cx="134938" cy="247650"/>
            </a:xfrm>
            <a:custGeom>
              <a:avLst/>
              <a:gdLst>
                <a:gd name="T0" fmla="*/ 64 w 36"/>
                <a:gd name="T1" fmla="*/ 0 h 66"/>
                <a:gd name="T2" fmla="*/ 76 w 36"/>
                <a:gd name="T3" fmla="*/ 2 h 66"/>
                <a:gd name="T4" fmla="*/ 71 w 36"/>
                <a:gd name="T5" fmla="*/ 54 h 66"/>
                <a:gd name="T6" fmla="*/ 64 w 36"/>
                <a:gd name="T7" fmla="*/ 87 h 66"/>
                <a:gd name="T8" fmla="*/ 57 w 36"/>
                <a:gd name="T9" fmla="*/ 102 h 66"/>
                <a:gd name="T10" fmla="*/ 52 w 36"/>
                <a:gd name="T11" fmla="*/ 118 h 66"/>
                <a:gd name="T12" fmla="*/ 52 w 36"/>
                <a:gd name="T13" fmla="*/ 123 h 66"/>
                <a:gd name="T14" fmla="*/ 47 w 36"/>
                <a:gd name="T15" fmla="*/ 125 h 66"/>
                <a:gd name="T16" fmla="*/ 45 w 36"/>
                <a:gd name="T17" fmla="*/ 142 h 66"/>
                <a:gd name="T18" fmla="*/ 43 w 36"/>
                <a:gd name="T19" fmla="*/ 144 h 66"/>
                <a:gd name="T20" fmla="*/ 40 w 36"/>
                <a:gd name="T21" fmla="*/ 154 h 66"/>
                <a:gd name="T22" fmla="*/ 12 w 36"/>
                <a:gd name="T23" fmla="*/ 156 h 66"/>
                <a:gd name="T24" fmla="*/ 9 w 36"/>
                <a:gd name="T25" fmla="*/ 142 h 66"/>
                <a:gd name="T26" fmla="*/ 7 w 36"/>
                <a:gd name="T27" fmla="*/ 137 h 66"/>
                <a:gd name="T28" fmla="*/ 0 w 36"/>
                <a:gd name="T29" fmla="*/ 135 h 66"/>
                <a:gd name="T30" fmla="*/ 0 w 36"/>
                <a:gd name="T31" fmla="*/ 123 h 66"/>
                <a:gd name="T32" fmla="*/ 2 w 36"/>
                <a:gd name="T33" fmla="*/ 121 h 66"/>
                <a:gd name="T34" fmla="*/ 0 w 36"/>
                <a:gd name="T35" fmla="*/ 118 h 66"/>
                <a:gd name="T36" fmla="*/ 7 w 36"/>
                <a:gd name="T37" fmla="*/ 106 h 66"/>
                <a:gd name="T38" fmla="*/ 7 w 36"/>
                <a:gd name="T39" fmla="*/ 102 h 66"/>
                <a:gd name="T40" fmla="*/ 12 w 36"/>
                <a:gd name="T41" fmla="*/ 97 h 66"/>
                <a:gd name="T42" fmla="*/ 17 w 36"/>
                <a:gd name="T43" fmla="*/ 85 h 66"/>
                <a:gd name="T44" fmla="*/ 12 w 36"/>
                <a:gd name="T45" fmla="*/ 76 h 66"/>
                <a:gd name="T46" fmla="*/ 12 w 36"/>
                <a:gd name="T47" fmla="*/ 59 h 66"/>
                <a:gd name="T48" fmla="*/ 17 w 36"/>
                <a:gd name="T49" fmla="*/ 54 h 66"/>
                <a:gd name="T50" fmla="*/ 26 w 36"/>
                <a:gd name="T51" fmla="*/ 47 h 66"/>
                <a:gd name="T52" fmla="*/ 40 w 36"/>
                <a:gd name="T53" fmla="*/ 38 h 66"/>
                <a:gd name="T54" fmla="*/ 47 w 36"/>
                <a:gd name="T55" fmla="*/ 40 h 66"/>
                <a:gd name="T56" fmla="*/ 50 w 36"/>
                <a:gd name="T57" fmla="*/ 24 h 66"/>
                <a:gd name="T58" fmla="*/ 59 w 36"/>
                <a:gd name="T59" fmla="*/ 19 h 66"/>
                <a:gd name="T60" fmla="*/ 64 w 36"/>
                <a:gd name="T61" fmla="*/ 0 h 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6">
                  <a:moveTo>
                    <a:pt x="27" y="0"/>
                  </a:moveTo>
                  <a:cubicBezTo>
                    <a:pt x="28" y="1"/>
                    <a:pt x="30" y="2"/>
                    <a:pt x="32" y="1"/>
                  </a:cubicBezTo>
                  <a:cubicBezTo>
                    <a:pt x="30" y="7"/>
                    <a:pt x="36" y="18"/>
                    <a:pt x="30" y="23"/>
                  </a:cubicBezTo>
                  <a:cubicBezTo>
                    <a:pt x="30" y="28"/>
                    <a:pt x="29" y="32"/>
                    <a:pt x="27" y="37"/>
                  </a:cubicBezTo>
                  <a:cubicBezTo>
                    <a:pt x="27" y="39"/>
                    <a:pt x="26" y="42"/>
                    <a:pt x="24" y="43"/>
                  </a:cubicBezTo>
                  <a:cubicBezTo>
                    <a:pt x="25" y="46"/>
                    <a:pt x="23" y="48"/>
                    <a:pt x="22" y="50"/>
                  </a:cubicBezTo>
                  <a:cubicBezTo>
                    <a:pt x="22" y="50"/>
                    <a:pt x="23" y="52"/>
                    <a:pt x="22" y="52"/>
                  </a:cubicBezTo>
                  <a:cubicBezTo>
                    <a:pt x="22" y="52"/>
                    <a:pt x="20" y="53"/>
                    <a:pt x="20" y="53"/>
                  </a:cubicBezTo>
                  <a:cubicBezTo>
                    <a:pt x="19" y="55"/>
                    <a:pt x="20" y="58"/>
                    <a:pt x="19" y="60"/>
                  </a:cubicBezTo>
                  <a:cubicBezTo>
                    <a:pt x="19" y="61"/>
                    <a:pt x="18" y="60"/>
                    <a:pt x="18" y="61"/>
                  </a:cubicBezTo>
                  <a:cubicBezTo>
                    <a:pt x="18" y="62"/>
                    <a:pt x="16" y="63"/>
                    <a:pt x="17" y="65"/>
                  </a:cubicBezTo>
                  <a:cubicBezTo>
                    <a:pt x="14" y="66"/>
                    <a:pt x="9" y="66"/>
                    <a:pt x="5" y="66"/>
                  </a:cubicBezTo>
                  <a:cubicBezTo>
                    <a:pt x="5" y="63"/>
                    <a:pt x="3" y="64"/>
                    <a:pt x="4" y="60"/>
                  </a:cubicBezTo>
                  <a:cubicBezTo>
                    <a:pt x="3" y="60"/>
                    <a:pt x="3" y="59"/>
                    <a:pt x="3" y="58"/>
                  </a:cubicBezTo>
                  <a:cubicBezTo>
                    <a:pt x="1" y="58"/>
                    <a:pt x="0" y="58"/>
                    <a:pt x="0" y="57"/>
                  </a:cubicBezTo>
                  <a:cubicBezTo>
                    <a:pt x="0" y="55"/>
                    <a:pt x="0" y="54"/>
                    <a:pt x="0" y="52"/>
                  </a:cubicBezTo>
                  <a:cubicBezTo>
                    <a:pt x="0" y="51"/>
                    <a:pt x="1" y="51"/>
                    <a:pt x="1" y="51"/>
                  </a:cubicBezTo>
                  <a:cubicBezTo>
                    <a:pt x="2" y="50"/>
                    <a:pt x="0" y="50"/>
                    <a:pt x="0" y="50"/>
                  </a:cubicBezTo>
                  <a:cubicBezTo>
                    <a:pt x="1" y="48"/>
                    <a:pt x="2" y="46"/>
                    <a:pt x="3" y="45"/>
                  </a:cubicBezTo>
                  <a:cubicBezTo>
                    <a:pt x="3" y="45"/>
                    <a:pt x="2" y="43"/>
                    <a:pt x="3" y="43"/>
                  </a:cubicBezTo>
                  <a:cubicBezTo>
                    <a:pt x="3" y="43"/>
                    <a:pt x="5" y="42"/>
                    <a:pt x="5" y="41"/>
                  </a:cubicBezTo>
                  <a:cubicBezTo>
                    <a:pt x="5" y="39"/>
                    <a:pt x="3" y="32"/>
                    <a:pt x="7" y="36"/>
                  </a:cubicBezTo>
                  <a:cubicBezTo>
                    <a:pt x="8" y="33"/>
                    <a:pt x="5" y="34"/>
                    <a:pt x="5" y="32"/>
                  </a:cubicBezTo>
                  <a:cubicBezTo>
                    <a:pt x="5" y="30"/>
                    <a:pt x="5" y="27"/>
                    <a:pt x="5" y="25"/>
                  </a:cubicBezTo>
                  <a:cubicBezTo>
                    <a:pt x="7" y="25"/>
                    <a:pt x="7" y="24"/>
                    <a:pt x="7" y="23"/>
                  </a:cubicBezTo>
                  <a:cubicBezTo>
                    <a:pt x="10" y="23"/>
                    <a:pt x="10" y="21"/>
                    <a:pt x="11" y="20"/>
                  </a:cubicBezTo>
                  <a:cubicBezTo>
                    <a:pt x="12" y="19"/>
                    <a:pt x="17" y="20"/>
                    <a:pt x="17" y="16"/>
                  </a:cubicBezTo>
                  <a:cubicBezTo>
                    <a:pt x="19" y="15"/>
                    <a:pt x="19" y="17"/>
                    <a:pt x="20" y="17"/>
                  </a:cubicBezTo>
                  <a:cubicBezTo>
                    <a:pt x="19" y="13"/>
                    <a:pt x="21" y="12"/>
                    <a:pt x="21" y="10"/>
                  </a:cubicBezTo>
                  <a:cubicBezTo>
                    <a:pt x="25" y="12"/>
                    <a:pt x="24" y="2"/>
                    <a:pt x="25" y="8"/>
                  </a:cubicBezTo>
                  <a:cubicBezTo>
                    <a:pt x="29" y="7"/>
                    <a:pt x="25" y="2"/>
                    <a:pt x="2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3" name="Freeform 112"/>
            <p:cNvSpPr/>
            <p:nvPr/>
          </p:nvSpPr>
          <p:spPr bwMode="auto">
            <a:xfrm>
              <a:off x="6110638" y="3309069"/>
              <a:ext cx="727075" cy="533400"/>
            </a:xfrm>
            <a:custGeom>
              <a:avLst/>
              <a:gdLst>
                <a:gd name="T0" fmla="*/ 267 w 194"/>
                <a:gd name="T1" fmla="*/ 26 h 142"/>
                <a:gd name="T2" fmla="*/ 255 w 194"/>
                <a:gd name="T3" fmla="*/ 33 h 142"/>
                <a:gd name="T4" fmla="*/ 269 w 194"/>
                <a:gd name="T5" fmla="*/ 50 h 142"/>
                <a:gd name="T6" fmla="*/ 307 w 194"/>
                <a:gd name="T7" fmla="*/ 71 h 142"/>
                <a:gd name="T8" fmla="*/ 319 w 194"/>
                <a:gd name="T9" fmla="*/ 54 h 142"/>
                <a:gd name="T10" fmla="*/ 321 w 194"/>
                <a:gd name="T11" fmla="*/ 45 h 142"/>
                <a:gd name="T12" fmla="*/ 323 w 194"/>
                <a:gd name="T13" fmla="*/ 19 h 142"/>
                <a:gd name="T14" fmla="*/ 333 w 194"/>
                <a:gd name="T15" fmla="*/ 5 h 142"/>
                <a:gd name="T16" fmla="*/ 340 w 194"/>
                <a:gd name="T17" fmla="*/ 17 h 142"/>
                <a:gd name="T18" fmla="*/ 354 w 194"/>
                <a:gd name="T19" fmla="*/ 45 h 142"/>
                <a:gd name="T20" fmla="*/ 368 w 194"/>
                <a:gd name="T21" fmla="*/ 64 h 142"/>
                <a:gd name="T22" fmla="*/ 382 w 194"/>
                <a:gd name="T23" fmla="*/ 83 h 142"/>
                <a:gd name="T24" fmla="*/ 392 w 194"/>
                <a:gd name="T25" fmla="*/ 104 h 142"/>
                <a:gd name="T26" fmla="*/ 399 w 194"/>
                <a:gd name="T27" fmla="*/ 111 h 142"/>
                <a:gd name="T28" fmla="*/ 416 w 194"/>
                <a:gd name="T29" fmla="*/ 123 h 142"/>
                <a:gd name="T30" fmla="*/ 430 w 194"/>
                <a:gd name="T31" fmla="*/ 149 h 142"/>
                <a:gd name="T32" fmla="*/ 434 w 194"/>
                <a:gd name="T33" fmla="*/ 156 h 142"/>
                <a:gd name="T34" fmla="*/ 451 w 194"/>
                <a:gd name="T35" fmla="*/ 166 h 142"/>
                <a:gd name="T36" fmla="*/ 458 w 194"/>
                <a:gd name="T37" fmla="*/ 213 h 142"/>
                <a:gd name="T38" fmla="*/ 449 w 194"/>
                <a:gd name="T39" fmla="*/ 237 h 142"/>
                <a:gd name="T40" fmla="*/ 449 w 194"/>
                <a:gd name="T41" fmla="*/ 244 h 142"/>
                <a:gd name="T42" fmla="*/ 444 w 194"/>
                <a:gd name="T43" fmla="*/ 260 h 142"/>
                <a:gd name="T44" fmla="*/ 427 w 194"/>
                <a:gd name="T45" fmla="*/ 274 h 142"/>
                <a:gd name="T46" fmla="*/ 413 w 194"/>
                <a:gd name="T47" fmla="*/ 317 h 142"/>
                <a:gd name="T48" fmla="*/ 387 w 194"/>
                <a:gd name="T49" fmla="*/ 329 h 142"/>
                <a:gd name="T50" fmla="*/ 378 w 194"/>
                <a:gd name="T51" fmla="*/ 336 h 142"/>
                <a:gd name="T52" fmla="*/ 354 w 194"/>
                <a:gd name="T53" fmla="*/ 331 h 142"/>
                <a:gd name="T54" fmla="*/ 305 w 194"/>
                <a:gd name="T55" fmla="*/ 322 h 142"/>
                <a:gd name="T56" fmla="*/ 302 w 194"/>
                <a:gd name="T57" fmla="*/ 305 h 142"/>
                <a:gd name="T58" fmla="*/ 300 w 194"/>
                <a:gd name="T59" fmla="*/ 298 h 142"/>
                <a:gd name="T60" fmla="*/ 276 w 194"/>
                <a:gd name="T61" fmla="*/ 282 h 142"/>
                <a:gd name="T62" fmla="*/ 267 w 194"/>
                <a:gd name="T63" fmla="*/ 267 h 142"/>
                <a:gd name="T64" fmla="*/ 243 w 194"/>
                <a:gd name="T65" fmla="*/ 258 h 142"/>
                <a:gd name="T66" fmla="*/ 231 w 194"/>
                <a:gd name="T67" fmla="*/ 253 h 142"/>
                <a:gd name="T68" fmla="*/ 179 w 194"/>
                <a:gd name="T69" fmla="*/ 241 h 142"/>
                <a:gd name="T70" fmla="*/ 151 w 194"/>
                <a:gd name="T71" fmla="*/ 251 h 142"/>
                <a:gd name="T72" fmla="*/ 142 w 194"/>
                <a:gd name="T73" fmla="*/ 256 h 142"/>
                <a:gd name="T74" fmla="*/ 132 w 194"/>
                <a:gd name="T75" fmla="*/ 265 h 142"/>
                <a:gd name="T76" fmla="*/ 127 w 194"/>
                <a:gd name="T77" fmla="*/ 265 h 142"/>
                <a:gd name="T78" fmla="*/ 76 w 194"/>
                <a:gd name="T79" fmla="*/ 272 h 142"/>
                <a:gd name="T80" fmla="*/ 68 w 194"/>
                <a:gd name="T81" fmla="*/ 277 h 142"/>
                <a:gd name="T82" fmla="*/ 21 w 194"/>
                <a:gd name="T83" fmla="*/ 286 h 142"/>
                <a:gd name="T84" fmla="*/ 26 w 194"/>
                <a:gd name="T85" fmla="*/ 256 h 142"/>
                <a:gd name="T86" fmla="*/ 21 w 194"/>
                <a:gd name="T87" fmla="*/ 239 h 142"/>
                <a:gd name="T88" fmla="*/ 21 w 194"/>
                <a:gd name="T89" fmla="*/ 227 h 142"/>
                <a:gd name="T90" fmla="*/ 12 w 194"/>
                <a:gd name="T91" fmla="*/ 211 h 142"/>
                <a:gd name="T92" fmla="*/ 9 w 194"/>
                <a:gd name="T93" fmla="*/ 196 h 142"/>
                <a:gd name="T94" fmla="*/ 5 w 194"/>
                <a:gd name="T95" fmla="*/ 180 h 142"/>
                <a:gd name="T96" fmla="*/ 7 w 194"/>
                <a:gd name="T97" fmla="*/ 166 h 142"/>
                <a:gd name="T98" fmla="*/ 7 w 194"/>
                <a:gd name="T99" fmla="*/ 130 h 142"/>
                <a:gd name="T100" fmla="*/ 38 w 194"/>
                <a:gd name="T101" fmla="*/ 111 h 142"/>
                <a:gd name="T102" fmla="*/ 73 w 194"/>
                <a:gd name="T103" fmla="*/ 102 h 142"/>
                <a:gd name="T104" fmla="*/ 94 w 194"/>
                <a:gd name="T105" fmla="*/ 95 h 142"/>
                <a:gd name="T106" fmla="*/ 102 w 194"/>
                <a:gd name="T107" fmla="*/ 64 h 142"/>
                <a:gd name="T108" fmla="*/ 127 w 194"/>
                <a:gd name="T109" fmla="*/ 64 h 142"/>
                <a:gd name="T110" fmla="*/ 132 w 194"/>
                <a:gd name="T111" fmla="*/ 45 h 142"/>
                <a:gd name="T112" fmla="*/ 153 w 194"/>
                <a:gd name="T113" fmla="*/ 31 h 142"/>
                <a:gd name="T114" fmla="*/ 170 w 194"/>
                <a:gd name="T115" fmla="*/ 38 h 142"/>
                <a:gd name="T116" fmla="*/ 177 w 194"/>
                <a:gd name="T117" fmla="*/ 40 h 142"/>
                <a:gd name="T118" fmla="*/ 182 w 194"/>
                <a:gd name="T119" fmla="*/ 35 h 142"/>
                <a:gd name="T120" fmla="*/ 201 w 194"/>
                <a:gd name="T121" fmla="*/ 19 h 142"/>
                <a:gd name="T122" fmla="*/ 215 w 194"/>
                <a:gd name="T123" fmla="*/ 14 h 1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4" h="142">
                  <a:moveTo>
                    <a:pt x="113" y="6"/>
                  </a:moveTo>
                  <a:cubicBezTo>
                    <a:pt x="113" y="8"/>
                    <a:pt x="113" y="10"/>
                    <a:pt x="113" y="11"/>
                  </a:cubicBezTo>
                  <a:cubicBezTo>
                    <a:pt x="111" y="11"/>
                    <a:pt x="110" y="11"/>
                    <a:pt x="109" y="11"/>
                  </a:cubicBezTo>
                  <a:cubicBezTo>
                    <a:pt x="110" y="13"/>
                    <a:pt x="110" y="14"/>
                    <a:pt x="108" y="14"/>
                  </a:cubicBezTo>
                  <a:cubicBezTo>
                    <a:pt x="110" y="16"/>
                    <a:pt x="108" y="15"/>
                    <a:pt x="108" y="19"/>
                  </a:cubicBezTo>
                  <a:cubicBezTo>
                    <a:pt x="109" y="20"/>
                    <a:pt x="111" y="21"/>
                    <a:pt x="114" y="21"/>
                  </a:cubicBezTo>
                  <a:cubicBezTo>
                    <a:pt x="114" y="26"/>
                    <a:pt x="122" y="24"/>
                    <a:pt x="122" y="29"/>
                  </a:cubicBezTo>
                  <a:cubicBezTo>
                    <a:pt x="125" y="29"/>
                    <a:pt x="129" y="29"/>
                    <a:pt x="130" y="30"/>
                  </a:cubicBezTo>
                  <a:cubicBezTo>
                    <a:pt x="132" y="30"/>
                    <a:pt x="130" y="25"/>
                    <a:pt x="135" y="27"/>
                  </a:cubicBezTo>
                  <a:cubicBezTo>
                    <a:pt x="134" y="26"/>
                    <a:pt x="133" y="23"/>
                    <a:pt x="135" y="23"/>
                  </a:cubicBezTo>
                  <a:cubicBezTo>
                    <a:pt x="136" y="23"/>
                    <a:pt x="135" y="21"/>
                    <a:pt x="135" y="20"/>
                  </a:cubicBezTo>
                  <a:cubicBezTo>
                    <a:pt x="135" y="20"/>
                    <a:pt x="136" y="19"/>
                    <a:pt x="136" y="19"/>
                  </a:cubicBezTo>
                  <a:cubicBezTo>
                    <a:pt x="136" y="17"/>
                    <a:pt x="138" y="16"/>
                    <a:pt x="137" y="14"/>
                  </a:cubicBezTo>
                  <a:cubicBezTo>
                    <a:pt x="137" y="13"/>
                    <a:pt x="136" y="11"/>
                    <a:pt x="137" y="8"/>
                  </a:cubicBezTo>
                  <a:cubicBezTo>
                    <a:pt x="137" y="8"/>
                    <a:pt x="139" y="8"/>
                    <a:pt x="140" y="8"/>
                  </a:cubicBezTo>
                  <a:cubicBezTo>
                    <a:pt x="141" y="7"/>
                    <a:pt x="140" y="3"/>
                    <a:pt x="141" y="2"/>
                  </a:cubicBezTo>
                  <a:cubicBezTo>
                    <a:pt x="143" y="2"/>
                    <a:pt x="142" y="6"/>
                    <a:pt x="143" y="7"/>
                  </a:cubicBezTo>
                  <a:cubicBezTo>
                    <a:pt x="143" y="7"/>
                    <a:pt x="144" y="7"/>
                    <a:pt x="144" y="7"/>
                  </a:cubicBezTo>
                  <a:cubicBezTo>
                    <a:pt x="145" y="9"/>
                    <a:pt x="146" y="11"/>
                    <a:pt x="147" y="13"/>
                  </a:cubicBezTo>
                  <a:cubicBezTo>
                    <a:pt x="148" y="15"/>
                    <a:pt x="150" y="16"/>
                    <a:pt x="150" y="19"/>
                  </a:cubicBezTo>
                  <a:cubicBezTo>
                    <a:pt x="153" y="15"/>
                    <a:pt x="151" y="20"/>
                    <a:pt x="155" y="20"/>
                  </a:cubicBezTo>
                  <a:cubicBezTo>
                    <a:pt x="155" y="22"/>
                    <a:pt x="154" y="25"/>
                    <a:pt x="156" y="27"/>
                  </a:cubicBezTo>
                  <a:cubicBezTo>
                    <a:pt x="158" y="29"/>
                    <a:pt x="156" y="31"/>
                    <a:pt x="157" y="35"/>
                  </a:cubicBezTo>
                  <a:cubicBezTo>
                    <a:pt x="160" y="31"/>
                    <a:pt x="158" y="35"/>
                    <a:pt x="162" y="35"/>
                  </a:cubicBezTo>
                  <a:cubicBezTo>
                    <a:pt x="162" y="37"/>
                    <a:pt x="161" y="37"/>
                    <a:pt x="161" y="39"/>
                  </a:cubicBezTo>
                  <a:cubicBezTo>
                    <a:pt x="163" y="40"/>
                    <a:pt x="166" y="40"/>
                    <a:pt x="166" y="44"/>
                  </a:cubicBezTo>
                  <a:cubicBezTo>
                    <a:pt x="166" y="45"/>
                    <a:pt x="168" y="44"/>
                    <a:pt x="169" y="44"/>
                  </a:cubicBezTo>
                  <a:cubicBezTo>
                    <a:pt x="169" y="45"/>
                    <a:pt x="169" y="46"/>
                    <a:pt x="169" y="47"/>
                  </a:cubicBezTo>
                  <a:cubicBezTo>
                    <a:pt x="169" y="47"/>
                    <a:pt x="171" y="46"/>
                    <a:pt x="171" y="47"/>
                  </a:cubicBezTo>
                  <a:cubicBezTo>
                    <a:pt x="173" y="49"/>
                    <a:pt x="173" y="52"/>
                    <a:pt x="176" y="52"/>
                  </a:cubicBezTo>
                  <a:cubicBezTo>
                    <a:pt x="176" y="54"/>
                    <a:pt x="178" y="58"/>
                    <a:pt x="180" y="60"/>
                  </a:cubicBezTo>
                  <a:cubicBezTo>
                    <a:pt x="180" y="61"/>
                    <a:pt x="181" y="62"/>
                    <a:pt x="182" y="63"/>
                  </a:cubicBezTo>
                  <a:cubicBezTo>
                    <a:pt x="182" y="64"/>
                    <a:pt x="184" y="63"/>
                    <a:pt x="184" y="63"/>
                  </a:cubicBezTo>
                  <a:cubicBezTo>
                    <a:pt x="185" y="64"/>
                    <a:pt x="184" y="65"/>
                    <a:pt x="184" y="66"/>
                  </a:cubicBezTo>
                  <a:cubicBezTo>
                    <a:pt x="185" y="66"/>
                    <a:pt x="187" y="66"/>
                    <a:pt x="187" y="66"/>
                  </a:cubicBezTo>
                  <a:cubicBezTo>
                    <a:pt x="189" y="68"/>
                    <a:pt x="187" y="71"/>
                    <a:pt x="191" y="70"/>
                  </a:cubicBezTo>
                  <a:cubicBezTo>
                    <a:pt x="189" y="74"/>
                    <a:pt x="192" y="78"/>
                    <a:pt x="193" y="83"/>
                  </a:cubicBezTo>
                  <a:cubicBezTo>
                    <a:pt x="193" y="86"/>
                    <a:pt x="191" y="89"/>
                    <a:pt x="194" y="90"/>
                  </a:cubicBezTo>
                  <a:cubicBezTo>
                    <a:pt x="191" y="92"/>
                    <a:pt x="192" y="94"/>
                    <a:pt x="191" y="99"/>
                  </a:cubicBezTo>
                  <a:cubicBezTo>
                    <a:pt x="191" y="98"/>
                    <a:pt x="189" y="99"/>
                    <a:pt x="190" y="100"/>
                  </a:cubicBezTo>
                  <a:cubicBezTo>
                    <a:pt x="190" y="100"/>
                    <a:pt x="191" y="100"/>
                    <a:pt x="191" y="100"/>
                  </a:cubicBezTo>
                  <a:cubicBezTo>
                    <a:pt x="191" y="100"/>
                    <a:pt x="191" y="103"/>
                    <a:pt x="190" y="103"/>
                  </a:cubicBezTo>
                  <a:cubicBezTo>
                    <a:pt x="190" y="104"/>
                    <a:pt x="188" y="104"/>
                    <a:pt x="188" y="105"/>
                  </a:cubicBezTo>
                  <a:cubicBezTo>
                    <a:pt x="187" y="106"/>
                    <a:pt x="190" y="108"/>
                    <a:pt x="188" y="110"/>
                  </a:cubicBezTo>
                  <a:cubicBezTo>
                    <a:pt x="186" y="110"/>
                    <a:pt x="186" y="114"/>
                    <a:pt x="183" y="113"/>
                  </a:cubicBezTo>
                  <a:cubicBezTo>
                    <a:pt x="184" y="115"/>
                    <a:pt x="183" y="116"/>
                    <a:pt x="181" y="116"/>
                  </a:cubicBezTo>
                  <a:cubicBezTo>
                    <a:pt x="182" y="121"/>
                    <a:pt x="179" y="122"/>
                    <a:pt x="180" y="127"/>
                  </a:cubicBezTo>
                  <a:cubicBezTo>
                    <a:pt x="175" y="126"/>
                    <a:pt x="176" y="131"/>
                    <a:pt x="175" y="134"/>
                  </a:cubicBezTo>
                  <a:cubicBezTo>
                    <a:pt x="173" y="134"/>
                    <a:pt x="171" y="134"/>
                    <a:pt x="171" y="135"/>
                  </a:cubicBezTo>
                  <a:cubicBezTo>
                    <a:pt x="171" y="137"/>
                    <a:pt x="167" y="137"/>
                    <a:pt x="164" y="139"/>
                  </a:cubicBezTo>
                  <a:cubicBezTo>
                    <a:pt x="164" y="139"/>
                    <a:pt x="163" y="141"/>
                    <a:pt x="162" y="141"/>
                  </a:cubicBezTo>
                  <a:cubicBezTo>
                    <a:pt x="161" y="142"/>
                    <a:pt x="160" y="141"/>
                    <a:pt x="160" y="142"/>
                  </a:cubicBezTo>
                  <a:cubicBezTo>
                    <a:pt x="157" y="141"/>
                    <a:pt x="156" y="138"/>
                    <a:pt x="153" y="137"/>
                  </a:cubicBezTo>
                  <a:cubicBezTo>
                    <a:pt x="150" y="136"/>
                    <a:pt x="151" y="139"/>
                    <a:pt x="150" y="140"/>
                  </a:cubicBezTo>
                  <a:cubicBezTo>
                    <a:pt x="148" y="141"/>
                    <a:pt x="144" y="140"/>
                    <a:pt x="142" y="142"/>
                  </a:cubicBezTo>
                  <a:cubicBezTo>
                    <a:pt x="138" y="140"/>
                    <a:pt x="135" y="137"/>
                    <a:pt x="129" y="136"/>
                  </a:cubicBezTo>
                  <a:cubicBezTo>
                    <a:pt x="130" y="135"/>
                    <a:pt x="130" y="133"/>
                    <a:pt x="129" y="130"/>
                  </a:cubicBezTo>
                  <a:cubicBezTo>
                    <a:pt x="129" y="130"/>
                    <a:pt x="128" y="130"/>
                    <a:pt x="128" y="129"/>
                  </a:cubicBezTo>
                  <a:cubicBezTo>
                    <a:pt x="128" y="129"/>
                    <a:pt x="128" y="128"/>
                    <a:pt x="128" y="128"/>
                  </a:cubicBezTo>
                  <a:cubicBezTo>
                    <a:pt x="127" y="127"/>
                    <a:pt x="125" y="126"/>
                    <a:pt x="127" y="126"/>
                  </a:cubicBezTo>
                  <a:cubicBezTo>
                    <a:pt x="126" y="125"/>
                    <a:pt x="121" y="122"/>
                    <a:pt x="121" y="125"/>
                  </a:cubicBezTo>
                  <a:cubicBezTo>
                    <a:pt x="119" y="123"/>
                    <a:pt x="119" y="120"/>
                    <a:pt x="117" y="119"/>
                  </a:cubicBezTo>
                  <a:cubicBezTo>
                    <a:pt x="117" y="116"/>
                    <a:pt x="118" y="116"/>
                    <a:pt x="118" y="114"/>
                  </a:cubicBezTo>
                  <a:cubicBezTo>
                    <a:pt x="117" y="113"/>
                    <a:pt x="116" y="114"/>
                    <a:pt x="113" y="113"/>
                  </a:cubicBezTo>
                  <a:cubicBezTo>
                    <a:pt x="110" y="114"/>
                    <a:pt x="110" y="118"/>
                    <a:pt x="105" y="117"/>
                  </a:cubicBezTo>
                  <a:cubicBezTo>
                    <a:pt x="107" y="113"/>
                    <a:pt x="102" y="114"/>
                    <a:pt x="103" y="109"/>
                  </a:cubicBezTo>
                  <a:cubicBezTo>
                    <a:pt x="100" y="109"/>
                    <a:pt x="100" y="107"/>
                    <a:pt x="96" y="108"/>
                  </a:cubicBezTo>
                  <a:cubicBezTo>
                    <a:pt x="96" y="107"/>
                    <a:pt x="97" y="107"/>
                    <a:pt x="98" y="107"/>
                  </a:cubicBezTo>
                  <a:cubicBezTo>
                    <a:pt x="95" y="103"/>
                    <a:pt x="93" y="106"/>
                    <a:pt x="87" y="106"/>
                  </a:cubicBezTo>
                  <a:cubicBezTo>
                    <a:pt x="83" y="105"/>
                    <a:pt x="79" y="104"/>
                    <a:pt x="76" y="102"/>
                  </a:cubicBezTo>
                  <a:cubicBezTo>
                    <a:pt x="73" y="103"/>
                    <a:pt x="70" y="103"/>
                    <a:pt x="69" y="106"/>
                  </a:cubicBezTo>
                  <a:cubicBezTo>
                    <a:pt x="67" y="106"/>
                    <a:pt x="66" y="106"/>
                    <a:pt x="64" y="106"/>
                  </a:cubicBezTo>
                  <a:cubicBezTo>
                    <a:pt x="63" y="106"/>
                    <a:pt x="63" y="107"/>
                    <a:pt x="63" y="107"/>
                  </a:cubicBezTo>
                  <a:cubicBezTo>
                    <a:pt x="61" y="107"/>
                    <a:pt x="62" y="105"/>
                    <a:pt x="60" y="108"/>
                  </a:cubicBezTo>
                  <a:cubicBezTo>
                    <a:pt x="59" y="109"/>
                    <a:pt x="58" y="109"/>
                    <a:pt x="58" y="110"/>
                  </a:cubicBezTo>
                  <a:cubicBezTo>
                    <a:pt x="57" y="109"/>
                    <a:pt x="56" y="107"/>
                    <a:pt x="56" y="112"/>
                  </a:cubicBezTo>
                  <a:cubicBezTo>
                    <a:pt x="55" y="111"/>
                    <a:pt x="55" y="110"/>
                    <a:pt x="54" y="110"/>
                  </a:cubicBezTo>
                  <a:cubicBezTo>
                    <a:pt x="52" y="110"/>
                    <a:pt x="53" y="112"/>
                    <a:pt x="54" y="112"/>
                  </a:cubicBezTo>
                  <a:cubicBezTo>
                    <a:pt x="52" y="114"/>
                    <a:pt x="49" y="113"/>
                    <a:pt x="48" y="116"/>
                  </a:cubicBezTo>
                  <a:cubicBezTo>
                    <a:pt x="45" y="114"/>
                    <a:pt x="37" y="116"/>
                    <a:pt x="32" y="115"/>
                  </a:cubicBezTo>
                  <a:cubicBezTo>
                    <a:pt x="31" y="115"/>
                    <a:pt x="32" y="117"/>
                    <a:pt x="31" y="117"/>
                  </a:cubicBezTo>
                  <a:cubicBezTo>
                    <a:pt x="31" y="118"/>
                    <a:pt x="30" y="117"/>
                    <a:pt x="29" y="117"/>
                  </a:cubicBezTo>
                  <a:cubicBezTo>
                    <a:pt x="28" y="118"/>
                    <a:pt x="27" y="118"/>
                    <a:pt x="25" y="119"/>
                  </a:cubicBezTo>
                  <a:cubicBezTo>
                    <a:pt x="22" y="119"/>
                    <a:pt x="16" y="122"/>
                    <a:pt x="9" y="121"/>
                  </a:cubicBezTo>
                  <a:cubicBezTo>
                    <a:pt x="10" y="118"/>
                    <a:pt x="9" y="114"/>
                    <a:pt x="12" y="114"/>
                  </a:cubicBezTo>
                  <a:cubicBezTo>
                    <a:pt x="12" y="112"/>
                    <a:pt x="14" y="108"/>
                    <a:pt x="11" y="108"/>
                  </a:cubicBezTo>
                  <a:cubicBezTo>
                    <a:pt x="8" y="108"/>
                    <a:pt x="12" y="107"/>
                    <a:pt x="11" y="103"/>
                  </a:cubicBezTo>
                  <a:cubicBezTo>
                    <a:pt x="10" y="100"/>
                    <a:pt x="10" y="106"/>
                    <a:pt x="9" y="101"/>
                  </a:cubicBezTo>
                  <a:cubicBezTo>
                    <a:pt x="9" y="101"/>
                    <a:pt x="9" y="99"/>
                    <a:pt x="9" y="99"/>
                  </a:cubicBezTo>
                  <a:cubicBezTo>
                    <a:pt x="7" y="97"/>
                    <a:pt x="9" y="98"/>
                    <a:pt x="9" y="96"/>
                  </a:cubicBezTo>
                  <a:cubicBezTo>
                    <a:pt x="9" y="94"/>
                    <a:pt x="6" y="92"/>
                    <a:pt x="8" y="90"/>
                  </a:cubicBezTo>
                  <a:cubicBezTo>
                    <a:pt x="8" y="89"/>
                    <a:pt x="6" y="90"/>
                    <a:pt x="5" y="89"/>
                  </a:cubicBezTo>
                  <a:cubicBezTo>
                    <a:pt x="5" y="89"/>
                    <a:pt x="6" y="87"/>
                    <a:pt x="5" y="87"/>
                  </a:cubicBezTo>
                  <a:cubicBezTo>
                    <a:pt x="5" y="87"/>
                    <a:pt x="4" y="83"/>
                    <a:pt x="4" y="83"/>
                  </a:cubicBezTo>
                  <a:cubicBezTo>
                    <a:pt x="3" y="82"/>
                    <a:pt x="5" y="83"/>
                    <a:pt x="4" y="81"/>
                  </a:cubicBezTo>
                  <a:cubicBezTo>
                    <a:pt x="4" y="79"/>
                    <a:pt x="1" y="79"/>
                    <a:pt x="2" y="76"/>
                  </a:cubicBezTo>
                  <a:cubicBezTo>
                    <a:pt x="5" y="77"/>
                    <a:pt x="3" y="72"/>
                    <a:pt x="5" y="72"/>
                  </a:cubicBezTo>
                  <a:cubicBezTo>
                    <a:pt x="6" y="70"/>
                    <a:pt x="3" y="71"/>
                    <a:pt x="3" y="70"/>
                  </a:cubicBezTo>
                  <a:cubicBezTo>
                    <a:pt x="2" y="69"/>
                    <a:pt x="4" y="66"/>
                    <a:pt x="1" y="67"/>
                  </a:cubicBezTo>
                  <a:cubicBezTo>
                    <a:pt x="0" y="61"/>
                    <a:pt x="3" y="59"/>
                    <a:pt x="3" y="55"/>
                  </a:cubicBezTo>
                  <a:cubicBezTo>
                    <a:pt x="4" y="57"/>
                    <a:pt x="9" y="56"/>
                    <a:pt x="9" y="53"/>
                  </a:cubicBezTo>
                  <a:cubicBezTo>
                    <a:pt x="9" y="50"/>
                    <a:pt x="17" y="52"/>
                    <a:pt x="16" y="47"/>
                  </a:cubicBezTo>
                  <a:cubicBezTo>
                    <a:pt x="23" y="48"/>
                    <a:pt x="26" y="45"/>
                    <a:pt x="31" y="44"/>
                  </a:cubicBezTo>
                  <a:cubicBezTo>
                    <a:pt x="33" y="45"/>
                    <a:pt x="32" y="43"/>
                    <a:pt x="31" y="43"/>
                  </a:cubicBezTo>
                  <a:cubicBezTo>
                    <a:pt x="33" y="41"/>
                    <a:pt x="37" y="43"/>
                    <a:pt x="37" y="39"/>
                  </a:cubicBezTo>
                  <a:cubicBezTo>
                    <a:pt x="38" y="39"/>
                    <a:pt x="38" y="40"/>
                    <a:pt x="40" y="40"/>
                  </a:cubicBezTo>
                  <a:cubicBezTo>
                    <a:pt x="42" y="40"/>
                    <a:pt x="39" y="34"/>
                    <a:pt x="43" y="36"/>
                  </a:cubicBezTo>
                  <a:cubicBezTo>
                    <a:pt x="42" y="31"/>
                    <a:pt x="43" y="32"/>
                    <a:pt x="43" y="27"/>
                  </a:cubicBezTo>
                  <a:cubicBezTo>
                    <a:pt x="46" y="27"/>
                    <a:pt x="48" y="28"/>
                    <a:pt x="50" y="29"/>
                  </a:cubicBezTo>
                  <a:cubicBezTo>
                    <a:pt x="51" y="28"/>
                    <a:pt x="51" y="26"/>
                    <a:pt x="54" y="27"/>
                  </a:cubicBezTo>
                  <a:cubicBezTo>
                    <a:pt x="52" y="24"/>
                    <a:pt x="57" y="22"/>
                    <a:pt x="54" y="22"/>
                  </a:cubicBezTo>
                  <a:cubicBezTo>
                    <a:pt x="54" y="21"/>
                    <a:pt x="56" y="21"/>
                    <a:pt x="56" y="19"/>
                  </a:cubicBezTo>
                  <a:cubicBezTo>
                    <a:pt x="60" y="19"/>
                    <a:pt x="57" y="14"/>
                    <a:pt x="62" y="16"/>
                  </a:cubicBezTo>
                  <a:cubicBezTo>
                    <a:pt x="63" y="15"/>
                    <a:pt x="64" y="14"/>
                    <a:pt x="65" y="13"/>
                  </a:cubicBezTo>
                  <a:cubicBezTo>
                    <a:pt x="67" y="14"/>
                    <a:pt x="69" y="14"/>
                    <a:pt x="71" y="14"/>
                  </a:cubicBezTo>
                  <a:cubicBezTo>
                    <a:pt x="69" y="16"/>
                    <a:pt x="72" y="15"/>
                    <a:pt x="72" y="16"/>
                  </a:cubicBezTo>
                  <a:cubicBezTo>
                    <a:pt x="73" y="16"/>
                    <a:pt x="72" y="17"/>
                    <a:pt x="72" y="17"/>
                  </a:cubicBezTo>
                  <a:cubicBezTo>
                    <a:pt x="73" y="18"/>
                    <a:pt x="75" y="17"/>
                    <a:pt x="75" y="17"/>
                  </a:cubicBezTo>
                  <a:cubicBezTo>
                    <a:pt x="75" y="18"/>
                    <a:pt x="76" y="21"/>
                    <a:pt x="80" y="20"/>
                  </a:cubicBezTo>
                  <a:cubicBezTo>
                    <a:pt x="81" y="20"/>
                    <a:pt x="80" y="14"/>
                    <a:pt x="77" y="15"/>
                  </a:cubicBezTo>
                  <a:cubicBezTo>
                    <a:pt x="78" y="14"/>
                    <a:pt x="79" y="13"/>
                    <a:pt x="81" y="13"/>
                  </a:cubicBezTo>
                  <a:cubicBezTo>
                    <a:pt x="81" y="10"/>
                    <a:pt x="82" y="8"/>
                    <a:pt x="85" y="8"/>
                  </a:cubicBezTo>
                  <a:cubicBezTo>
                    <a:pt x="85" y="5"/>
                    <a:pt x="86" y="4"/>
                    <a:pt x="89" y="4"/>
                  </a:cubicBezTo>
                  <a:cubicBezTo>
                    <a:pt x="87" y="8"/>
                    <a:pt x="88" y="6"/>
                    <a:pt x="91" y="6"/>
                  </a:cubicBezTo>
                  <a:cubicBezTo>
                    <a:pt x="96" y="0"/>
                    <a:pt x="106" y="6"/>
                    <a:pt x="113"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grpSp>
      <p:sp>
        <p:nvSpPr>
          <p:cNvPr id="224" name="椭圆 223"/>
          <p:cNvSpPr/>
          <p:nvPr/>
        </p:nvSpPr>
        <p:spPr>
          <a:xfrm>
            <a:off x="4196463" y="2818848"/>
            <a:ext cx="1171770" cy="1171923"/>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5" name="椭圆 224"/>
          <p:cNvSpPr/>
          <p:nvPr/>
        </p:nvSpPr>
        <p:spPr>
          <a:xfrm>
            <a:off x="8084410" y="2489078"/>
            <a:ext cx="1171770" cy="1171923"/>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6" name="椭圆 225"/>
          <p:cNvSpPr/>
          <p:nvPr/>
        </p:nvSpPr>
        <p:spPr>
          <a:xfrm>
            <a:off x="9390877" y="4189157"/>
            <a:ext cx="708644" cy="708736"/>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7" name="椭圆 226"/>
          <p:cNvSpPr/>
          <p:nvPr/>
        </p:nvSpPr>
        <p:spPr>
          <a:xfrm>
            <a:off x="1727919" y="3610806"/>
            <a:ext cx="1171770" cy="1171923"/>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8" name="椭圆 227"/>
          <p:cNvSpPr/>
          <p:nvPr/>
        </p:nvSpPr>
        <p:spPr>
          <a:xfrm>
            <a:off x="2513507" y="2429771"/>
            <a:ext cx="806804" cy="8069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9" name="椭圆 228"/>
          <p:cNvSpPr/>
          <p:nvPr/>
        </p:nvSpPr>
        <p:spPr>
          <a:xfrm>
            <a:off x="5087856" y="4793176"/>
            <a:ext cx="562649" cy="562723"/>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grpSp>
        <p:nvGrpSpPr>
          <p:cNvPr id="230" name="组合 229"/>
          <p:cNvGrpSpPr/>
          <p:nvPr/>
        </p:nvGrpSpPr>
        <p:grpSpPr>
          <a:xfrm>
            <a:off x="1330127" y="1487839"/>
            <a:ext cx="1589746" cy="1392137"/>
            <a:chOff x="1105265" y="1019512"/>
            <a:chExt cx="1192465" cy="1044103"/>
          </a:xfrm>
        </p:grpSpPr>
        <p:sp>
          <p:nvSpPr>
            <p:cNvPr id="231" name="任意多边形 230"/>
            <p:cNvSpPr/>
            <p:nvPr/>
          </p:nvSpPr>
          <p:spPr>
            <a:xfrm flipH="1">
              <a:off x="1789730" y="1366930"/>
              <a:ext cx="508000"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32" name="组合 231"/>
            <p:cNvGrpSpPr/>
            <p:nvPr/>
          </p:nvGrpSpPr>
          <p:grpSpPr>
            <a:xfrm>
              <a:off x="1105265" y="1019512"/>
              <a:ext cx="754150" cy="771310"/>
              <a:chOff x="287135" y="1060468"/>
              <a:chExt cx="754150" cy="771310"/>
            </a:xfrm>
          </p:grpSpPr>
          <p:sp>
            <p:nvSpPr>
              <p:cNvPr id="233" name="TextBox 232"/>
              <p:cNvSpPr txBox="1"/>
              <p:nvPr/>
            </p:nvSpPr>
            <p:spPr>
              <a:xfrm>
                <a:off x="317320" y="1060468"/>
                <a:ext cx="657958" cy="380873"/>
              </a:xfrm>
              <a:prstGeom prst="rect">
                <a:avLst/>
              </a:prstGeom>
              <a:noFill/>
            </p:spPr>
            <p:txBody>
              <a:bodyPr wrap="none" rtlCol="0">
                <a:spAutoFit/>
              </a:bodyPr>
              <a:lstStyle/>
              <a:p>
                <a:pPr algn="ctr"/>
                <a:r>
                  <a:rPr lang="en-US" altLang="zh-CN" sz="2700" b="1" dirty="0">
                    <a:solidFill>
                      <a:schemeClr val="tx1">
                        <a:lumMod val="50000"/>
                        <a:lumOff val="50000"/>
                      </a:schemeClr>
                    </a:solidFill>
                  </a:rPr>
                  <a:t>30%</a:t>
                </a:r>
                <a:endParaRPr lang="zh-CN" altLang="en-US" sz="2700" b="1" dirty="0">
                  <a:solidFill>
                    <a:schemeClr val="tx1">
                      <a:lumMod val="50000"/>
                      <a:lumOff val="50000"/>
                    </a:schemeClr>
                  </a:solidFill>
                </a:endParaRPr>
              </a:p>
            </p:txBody>
          </p:sp>
          <p:sp>
            <p:nvSpPr>
              <p:cNvPr id="234" name="TextBox 233"/>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grpSp>
        <p:nvGrpSpPr>
          <p:cNvPr id="235" name="组合 234"/>
          <p:cNvGrpSpPr/>
          <p:nvPr/>
        </p:nvGrpSpPr>
        <p:grpSpPr>
          <a:xfrm>
            <a:off x="4903457" y="1829297"/>
            <a:ext cx="2084370" cy="1356725"/>
            <a:chOff x="3785611" y="1275606"/>
            <a:chExt cx="1563481" cy="1017544"/>
          </a:xfrm>
        </p:grpSpPr>
        <p:sp>
          <p:nvSpPr>
            <p:cNvPr id="236" name="任意多边形 235"/>
            <p:cNvSpPr/>
            <p:nvPr/>
          </p:nvSpPr>
          <p:spPr>
            <a:xfrm>
              <a:off x="3785611" y="1596465"/>
              <a:ext cx="795181"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37" name="组合 236"/>
            <p:cNvGrpSpPr/>
            <p:nvPr/>
          </p:nvGrpSpPr>
          <p:grpSpPr>
            <a:xfrm>
              <a:off x="4594942" y="1275606"/>
              <a:ext cx="754150" cy="730282"/>
              <a:chOff x="287135" y="1101496"/>
              <a:chExt cx="754150" cy="730282"/>
            </a:xfrm>
          </p:grpSpPr>
          <p:sp>
            <p:nvSpPr>
              <p:cNvPr id="238" name="TextBox 237"/>
              <p:cNvSpPr txBox="1"/>
              <p:nvPr/>
            </p:nvSpPr>
            <p:spPr>
              <a:xfrm>
                <a:off x="402568" y="1101496"/>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70%</a:t>
                </a:r>
                <a:endParaRPr lang="zh-CN" altLang="en-US" dirty="0">
                  <a:solidFill>
                    <a:schemeClr val="tx1">
                      <a:lumMod val="50000"/>
                      <a:lumOff val="50000"/>
                    </a:schemeClr>
                  </a:solidFill>
                </a:endParaRPr>
              </a:p>
            </p:txBody>
          </p:sp>
          <p:sp>
            <p:nvSpPr>
              <p:cNvPr id="239" name="TextBox 238"/>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grpSp>
        <p:nvGrpSpPr>
          <p:cNvPr id="240" name="组合 239"/>
          <p:cNvGrpSpPr/>
          <p:nvPr/>
        </p:nvGrpSpPr>
        <p:grpSpPr>
          <a:xfrm>
            <a:off x="8620895" y="1583850"/>
            <a:ext cx="2223755" cy="1320369"/>
            <a:chOff x="6574052" y="1091520"/>
            <a:chExt cx="1668033" cy="990277"/>
          </a:xfrm>
        </p:grpSpPr>
        <p:sp>
          <p:nvSpPr>
            <p:cNvPr id="241" name="任意多边形 240"/>
            <p:cNvSpPr/>
            <p:nvPr/>
          </p:nvSpPr>
          <p:spPr>
            <a:xfrm>
              <a:off x="6574052" y="1385112"/>
              <a:ext cx="1030579"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42" name="组合 241"/>
            <p:cNvGrpSpPr/>
            <p:nvPr/>
          </p:nvGrpSpPr>
          <p:grpSpPr>
            <a:xfrm>
              <a:off x="7487935" y="1091520"/>
              <a:ext cx="754150" cy="739300"/>
              <a:chOff x="287135" y="1092478"/>
              <a:chExt cx="754150" cy="739300"/>
            </a:xfrm>
          </p:grpSpPr>
          <p:sp>
            <p:nvSpPr>
              <p:cNvPr id="243" name="TextBox 242"/>
              <p:cNvSpPr txBox="1"/>
              <p:nvPr/>
            </p:nvSpPr>
            <p:spPr>
              <a:xfrm>
                <a:off x="402566" y="1092478"/>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80%</a:t>
                </a:r>
                <a:endParaRPr lang="zh-CN" altLang="en-US" dirty="0">
                  <a:solidFill>
                    <a:schemeClr val="tx1">
                      <a:lumMod val="50000"/>
                      <a:lumOff val="50000"/>
                    </a:schemeClr>
                  </a:solidFill>
                </a:endParaRPr>
              </a:p>
            </p:txBody>
          </p:sp>
          <p:sp>
            <p:nvSpPr>
              <p:cNvPr id="244" name="TextBox 243"/>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grpSp>
        <p:nvGrpSpPr>
          <p:cNvPr id="245" name="组合 244"/>
          <p:cNvGrpSpPr/>
          <p:nvPr/>
        </p:nvGrpSpPr>
        <p:grpSpPr>
          <a:xfrm>
            <a:off x="9880951" y="3269456"/>
            <a:ext cx="1443691" cy="1306456"/>
            <a:chOff x="7519216" y="2355726"/>
            <a:chExt cx="1082909" cy="979842"/>
          </a:xfrm>
        </p:grpSpPr>
        <p:sp>
          <p:nvSpPr>
            <p:cNvPr id="246" name="任意多边形 245"/>
            <p:cNvSpPr/>
            <p:nvPr/>
          </p:nvSpPr>
          <p:spPr>
            <a:xfrm>
              <a:off x="7519216" y="2638883"/>
              <a:ext cx="508000"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47" name="组合 246"/>
            <p:cNvGrpSpPr/>
            <p:nvPr/>
          </p:nvGrpSpPr>
          <p:grpSpPr>
            <a:xfrm>
              <a:off x="7847975" y="2355726"/>
              <a:ext cx="754150" cy="712330"/>
              <a:chOff x="287135" y="1119447"/>
              <a:chExt cx="754150" cy="712330"/>
            </a:xfrm>
          </p:grpSpPr>
          <p:sp>
            <p:nvSpPr>
              <p:cNvPr id="248" name="TextBox 247"/>
              <p:cNvSpPr txBox="1"/>
              <p:nvPr/>
            </p:nvSpPr>
            <p:spPr>
              <a:xfrm>
                <a:off x="402566" y="1119447"/>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15%</a:t>
                </a:r>
                <a:endParaRPr lang="zh-CN" altLang="en-US" dirty="0">
                  <a:solidFill>
                    <a:schemeClr val="tx1">
                      <a:lumMod val="50000"/>
                      <a:lumOff val="50000"/>
                    </a:schemeClr>
                  </a:solidFill>
                </a:endParaRPr>
              </a:p>
            </p:txBody>
          </p:sp>
          <p:sp>
            <p:nvSpPr>
              <p:cNvPr id="249" name="TextBox 248"/>
              <p:cNvSpPr txBox="1"/>
              <p:nvPr/>
            </p:nvSpPr>
            <p:spPr>
              <a:xfrm>
                <a:off x="287135" y="1393196"/>
                <a:ext cx="754150" cy="438581"/>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grpSp>
        <p:nvGrpSpPr>
          <p:cNvPr id="250" name="组合 249"/>
          <p:cNvGrpSpPr/>
          <p:nvPr/>
        </p:nvGrpSpPr>
        <p:grpSpPr>
          <a:xfrm>
            <a:off x="5500759" y="4560178"/>
            <a:ext cx="2133779" cy="996692"/>
            <a:chOff x="4233645" y="3323768"/>
            <a:chExt cx="1600542" cy="747519"/>
          </a:xfrm>
        </p:grpSpPr>
        <p:sp>
          <p:nvSpPr>
            <p:cNvPr id="251" name="任意多边形 250"/>
            <p:cNvSpPr/>
            <p:nvPr/>
          </p:nvSpPr>
          <p:spPr>
            <a:xfrm>
              <a:off x="4233645" y="3607497"/>
              <a:ext cx="828469" cy="52590"/>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52" name="组合 251"/>
            <p:cNvGrpSpPr/>
            <p:nvPr/>
          </p:nvGrpSpPr>
          <p:grpSpPr>
            <a:xfrm>
              <a:off x="5080037" y="3323768"/>
              <a:ext cx="754150" cy="747519"/>
              <a:chOff x="287135" y="1084258"/>
              <a:chExt cx="754150" cy="747519"/>
            </a:xfrm>
          </p:grpSpPr>
          <p:sp>
            <p:nvSpPr>
              <p:cNvPr id="253" name="TextBox 252"/>
              <p:cNvSpPr txBox="1"/>
              <p:nvPr/>
            </p:nvSpPr>
            <p:spPr>
              <a:xfrm>
                <a:off x="402566" y="1084258"/>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20%</a:t>
                </a:r>
                <a:endParaRPr lang="zh-CN" altLang="en-US" dirty="0">
                  <a:solidFill>
                    <a:schemeClr val="tx1">
                      <a:lumMod val="50000"/>
                      <a:lumOff val="50000"/>
                    </a:schemeClr>
                  </a:solidFill>
                </a:endParaRPr>
              </a:p>
            </p:txBody>
          </p:sp>
          <p:sp>
            <p:nvSpPr>
              <p:cNvPr id="254" name="TextBox 253"/>
              <p:cNvSpPr txBox="1"/>
              <p:nvPr/>
            </p:nvSpPr>
            <p:spPr>
              <a:xfrm>
                <a:off x="287135" y="1393196"/>
                <a:ext cx="754150" cy="438581"/>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grpSp>
        <p:nvGrpSpPr>
          <p:cNvPr id="255" name="组合 254"/>
          <p:cNvGrpSpPr/>
          <p:nvPr/>
        </p:nvGrpSpPr>
        <p:grpSpPr>
          <a:xfrm>
            <a:off x="2471784" y="4206149"/>
            <a:ext cx="1667167" cy="1315796"/>
            <a:chOff x="1961618" y="3058245"/>
            <a:chExt cx="1250538" cy="986847"/>
          </a:xfrm>
        </p:grpSpPr>
        <p:sp>
          <p:nvSpPr>
            <p:cNvPr id="256" name="任意多边形 255"/>
            <p:cNvSpPr/>
            <p:nvPr/>
          </p:nvSpPr>
          <p:spPr>
            <a:xfrm flipV="1">
              <a:off x="1961618" y="3058245"/>
              <a:ext cx="508000" cy="530668"/>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57" name="组合 256"/>
            <p:cNvGrpSpPr/>
            <p:nvPr/>
          </p:nvGrpSpPr>
          <p:grpSpPr>
            <a:xfrm>
              <a:off x="2458006" y="3291830"/>
              <a:ext cx="754150" cy="753262"/>
              <a:chOff x="287135" y="1078516"/>
              <a:chExt cx="754150" cy="753262"/>
            </a:xfrm>
          </p:grpSpPr>
          <p:sp>
            <p:nvSpPr>
              <p:cNvPr id="258" name="TextBox 257"/>
              <p:cNvSpPr txBox="1"/>
              <p:nvPr/>
            </p:nvSpPr>
            <p:spPr>
              <a:xfrm>
                <a:off x="335232" y="1078516"/>
                <a:ext cx="657958" cy="380873"/>
              </a:xfrm>
              <a:prstGeom prst="rect">
                <a:avLst/>
              </a:prstGeom>
              <a:noFill/>
            </p:spPr>
            <p:txBody>
              <a:bodyPr wrap="none" rtlCol="0">
                <a:spAutoFit/>
              </a:bodyPr>
              <a:lstStyle/>
              <a:p>
                <a:pPr algn="ctr"/>
                <a:r>
                  <a:rPr lang="en-US" altLang="zh-CN" sz="2700" b="1" dirty="0">
                    <a:solidFill>
                      <a:schemeClr val="tx1">
                        <a:lumMod val="50000"/>
                        <a:lumOff val="50000"/>
                      </a:schemeClr>
                    </a:solidFill>
                  </a:rPr>
                  <a:t>40%</a:t>
                </a:r>
                <a:endParaRPr lang="zh-CN" altLang="en-US" sz="2700" b="1" dirty="0">
                  <a:solidFill>
                    <a:schemeClr val="tx1">
                      <a:lumMod val="50000"/>
                      <a:lumOff val="50000"/>
                    </a:schemeClr>
                  </a:solidFill>
                </a:endParaRPr>
              </a:p>
            </p:txBody>
          </p:sp>
          <p:sp>
            <p:nvSpPr>
              <p:cNvPr id="259" name="TextBox 258"/>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endParaRPr lang="zh-CN" altLang="en-US" sz="1600" dirty="0">
                  <a:solidFill>
                    <a:schemeClr val="tx1">
                      <a:lumMod val="50000"/>
                      <a:lumOff val="50000"/>
                    </a:schemeClr>
                  </a:solidFill>
                </a:endParaRPr>
              </a:p>
            </p:txBody>
          </p:sp>
        </p:gr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Effect transition="in" filter="fade">
                                      <p:cBhvr>
                                        <p:cTn id="9" dur="500"/>
                                        <p:tgtEl>
                                          <p:spTgt spid="1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28"/>
                                        </p:tgtEl>
                                        <p:attrNameLst>
                                          <p:attrName>style.visibility</p:attrName>
                                        </p:attrNameLst>
                                      </p:cBhvr>
                                      <p:to>
                                        <p:strVal val="visible"/>
                                      </p:to>
                                    </p:set>
                                    <p:anim calcmode="lin" valueType="num">
                                      <p:cBhvr>
                                        <p:cTn id="13" dur="500" fill="hold"/>
                                        <p:tgtEl>
                                          <p:spTgt spid="228"/>
                                        </p:tgtEl>
                                        <p:attrNameLst>
                                          <p:attrName>ppt_w</p:attrName>
                                        </p:attrNameLst>
                                      </p:cBhvr>
                                      <p:tavLst>
                                        <p:tav tm="0">
                                          <p:val>
                                            <p:fltVal val="0"/>
                                          </p:val>
                                        </p:tav>
                                        <p:tav tm="100000">
                                          <p:val>
                                            <p:strVal val="#ppt_w"/>
                                          </p:val>
                                        </p:tav>
                                      </p:tavLst>
                                    </p:anim>
                                    <p:anim calcmode="lin" valueType="num">
                                      <p:cBhvr>
                                        <p:cTn id="14" dur="500" fill="hold"/>
                                        <p:tgtEl>
                                          <p:spTgt spid="228"/>
                                        </p:tgtEl>
                                        <p:attrNameLst>
                                          <p:attrName>ppt_h</p:attrName>
                                        </p:attrNameLst>
                                      </p:cBhvr>
                                      <p:tavLst>
                                        <p:tav tm="0">
                                          <p:val>
                                            <p:fltVal val="0"/>
                                          </p:val>
                                        </p:tav>
                                        <p:tav tm="100000">
                                          <p:val>
                                            <p:strVal val="#ppt_h"/>
                                          </p:val>
                                        </p:tav>
                                      </p:tavLst>
                                    </p:anim>
                                    <p:animEffect transition="in" filter="fade">
                                      <p:cBhvr>
                                        <p:cTn id="15" dur="500"/>
                                        <p:tgtEl>
                                          <p:spTgt spid="22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27"/>
                                        </p:tgtEl>
                                        <p:attrNameLst>
                                          <p:attrName>style.visibility</p:attrName>
                                        </p:attrNameLst>
                                      </p:cBhvr>
                                      <p:to>
                                        <p:strVal val="visible"/>
                                      </p:to>
                                    </p:set>
                                    <p:anim calcmode="lin" valueType="num">
                                      <p:cBhvr>
                                        <p:cTn id="18" dur="500" fill="hold"/>
                                        <p:tgtEl>
                                          <p:spTgt spid="227"/>
                                        </p:tgtEl>
                                        <p:attrNameLst>
                                          <p:attrName>ppt_w</p:attrName>
                                        </p:attrNameLst>
                                      </p:cBhvr>
                                      <p:tavLst>
                                        <p:tav tm="0">
                                          <p:val>
                                            <p:fltVal val="0"/>
                                          </p:val>
                                        </p:tav>
                                        <p:tav tm="100000">
                                          <p:val>
                                            <p:strVal val="#ppt_w"/>
                                          </p:val>
                                        </p:tav>
                                      </p:tavLst>
                                    </p:anim>
                                    <p:anim calcmode="lin" valueType="num">
                                      <p:cBhvr>
                                        <p:cTn id="19" dur="500" fill="hold"/>
                                        <p:tgtEl>
                                          <p:spTgt spid="227"/>
                                        </p:tgtEl>
                                        <p:attrNameLst>
                                          <p:attrName>ppt_h</p:attrName>
                                        </p:attrNameLst>
                                      </p:cBhvr>
                                      <p:tavLst>
                                        <p:tav tm="0">
                                          <p:val>
                                            <p:fltVal val="0"/>
                                          </p:val>
                                        </p:tav>
                                        <p:tav tm="100000">
                                          <p:val>
                                            <p:strVal val="#ppt_h"/>
                                          </p:val>
                                        </p:tav>
                                      </p:tavLst>
                                    </p:anim>
                                    <p:animEffect transition="in" filter="fade">
                                      <p:cBhvr>
                                        <p:cTn id="20" dur="500"/>
                                        <p:tgtEl>
                                          <p:spTgt spid="22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4"/>
                                        </p:tgtEl>
                                        <p:attrNameLst>
                                          <p:attrName>style.visibility</p:attrName>
                                        </p:attrNameLst>
                                      </p:cBhvr>
                                      <p:to>
                                        <p:strVal val="visible"/>
                                      </p:to>
                                    </p:set>
                                    <p:anim calcmode="lin" valueType="num">
                                      <p:cBhvr>
                                        <p:cTn id="23" dur="500" fill="hold"/>
                                        <p:tgtEl>
                                          <p:spTgt spid="224"/>
                                        </p:tgtEl>
                                        <p:attrNameLst>
                                          <p:attrName>ppt_w</p:attrName>
                                        </p:attrNameLst>
                                      </p:cBhvr>
                                      <p:tavLst>
                                        <p:tav tm="0">
                                          <p:val>
                                            <p:fltVal val="0"/>
                                          </p:val>
                                        </p:tav>
                                        <p:tav tm="100000">
                                          <p:val>
                                            <p:strVal val="#ppt_w"/>
                                          </p:val>
                                        </p:tav>
                                      </p:tavLst>
                                    </p:anim>
                                    <p:anim calcmode="lin" valueType="num">
                                      <p:cBhvr>
                                        <p:cTn id="24" dur="500" fill="hold"/>
                                        <p:tgtEl>
                                          <p:spTgt spid="224"/>
                                        </p:tgtEl>
                                        <p:attrNameLst>
                                          <p:attrName>ppt_h</p:attrName>
                                        </p:attrNameLst>
                                      </p:cBhvr>
                                      <p:tavLst>
                                        <p:tav tm="0">
                                          <p:val>
                                            <p:fltVal val="0"/>
                                          </p:val>
                                        </p:tav>
                                        <p:tav tm="100000">
                                          <p:val>
                                            <p:strVal val="#ppt_h"/>
                                          </p:val>
                                        </p:tav>
                                      </p:tavLst>
                                    </p:anim>
                                    <p:animEffect transition="in" filter="fade">
                                      <p:cBhvr>
                                        <p:cTn id="25" dur="500"/>
                                        <p:tgtEl>
                                          <p:spTgt spid="2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9"/>
                                        </p:tgtEl>
                                        <p:attrNameLst>
                                          <p:attrName>style.visibility</p:attrName>
                                        </p:attrNameLst>
                                      </p:cBhvr>
                                      <p:to>
                                        <p:strVal val="visible"/>
                                      </p:to>
                                    </p:set>
                                    <p:anim calcmode="lin" valueType="num">
                                      <p:cBhvr>
                                        <p:cTn id="28" dur="500" fill="hold"/>
                                        <p:tgtEl>
                                          <p:spTgt spid="229"/>
                                        </p:tgtEl>
                                        <p:attrNameLst>
                                          <p:attrName>ppt_w</p:attrName>
                                        </p:attrNameLst>
                                      </p:cBhvr>
                                      <p:tavLst>
                                        <p:tav tm="0">
                                          <p:val>
                                            <p:fltVal val="0"/>
                                          </p:val>
                                        </p:tav>
                                        <p:tav tm="100000">
                                          <p:val>
                                            <p:strVal val="#ppt_w"/>
                                          </p:val>
                                        </p:tav>
                                      </p:tavLst>
                                    </p:anim>
                                    <p:anim calcmode="lin" valueType="num">
                                      <p:cBhvr>
                                        <p:cTn id="29" dur="500" fill="hold"/>
                                        <p:tgtEl>
                                          <p:spTgt spid="229"/>
                                        </p:tgtEl>
                                        <p:attrNameLst>
                                          <p:attrName>ppt_h</p:attrName>
                                        </p:attrNameLst>
                                      </p:cBhvr>
                                      <p:tavLst>
                                        <p:tav tm="0">
                                          <p:val>
                                            <p:fltVal val="0"/>
                                          </p:val>
                                        </p:tav>
                                        <p:tav tm="100000">
                                          <p:val>
                                            <p:strVal val="#ppt_h"/>
                                          </p:val>
                                        </p:tav>
                                      </p:tavLst>
                                    </p:anim>
                                    <p:animEffect transition="in" filter="fade">
                                      <p:cBhvr>
                                        <p:cTn id="30" dur="500"/>
                                        <p:tgtEl>
                                          <p:spTgt spid="2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5"/>
                                        </p:tgtEl>
                                        <p:attrNameLst>
                                          <p:attrName>style.visibility</p:attrName>
                                        </p:attrNameLst>
                                      </p:cBhvr>
                                      <p:to>
                                        <p:strVal val="visible"/>
                                      </p:to>
                                    </p:set>
                                    <p:anim calcmode="lin" valueType="num">
                                      <p:cBhvr>
                                        <p:cTn id="33" dur="500" fill="hold"/>
                                        <p:tgtEl>
                                          <p:spTgt spid="225"/>
                                        </p:tgtEl>
                                        <p:attrNameLst>
                                          <p:attrName>ppt_w</p:attrName>
                                        </p:attrNameLst>
                                      </p:cBhvr>
                                      <p:tavLst>
                                        <p:tav tm="0">
                                          <p:val>
                                            <p:fltVal val="0"/>
                                          </p:val>
                                        </p:tav>
                                        <p:tav tm="100000">
                                          <p:val>
                                            <p:strVal val="#ppt_w"/>
                                          </p:val>
                                        </p:tav>
                                      </p:tavLst>
                                    </p:anim>
                                    <p:anim calcmode="lin" valueType="num">
                                      <p:cBhvr>
                                        <p:cTn id="34" dur="500" fill="hold"/>
                                        <p:tgtEl>
                                          <p:spTgt spid="225"/>
                                        </p:tgtEl>
                                        <p:attrNameLst>
                                          <p:attrName>ppt_h</p:attrName>
                                        </p:attrNameLst>
                                      </p:cBhvr>
                                      <p:tavLst>
                                        <p:tav tm="0">
                                          <p:val>
                                            <p:fltVal val="0"/>
                                          </p:val>
                                        </p:tav>
                                        <p:tav tm="100000">
                                          <p:val>
                                            <p:strVal val="#ppt_h"/>
                                          </p:val>
                                        </p:tav>
                                      </p:tavLst>
                                    </p:anim>
                                    <p:animEffect transition="in" filter="fade">
                                      <p:cBhvr>
                                        <p:cTn id="35" dur="500"/>
                                        <p:tgtEl>
                                          <p:spTgt spid="22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26"/>
                                        </p:tgtEl>
                                        <p:attrNameLst>
                                          <p:attrName>style.visibility</p:attrName>
                                        </p:attrNameLst>
                                      </p:cBhvr>
                                      <p:to>
                                        <p:strVal val="visible"/>
                                      </p:to>
                                    </p:set>
                                    <p:anim calcmode="lin" valueType="num">
                                      <p:cBhvr>
                                        <p:cTn id="38" dur="500" fill="hold"/>
                                        <p:tgtEl>
                                          <p:spTgt spid="226"/>
                                        </p:tgtEl>
                                        <p:attrNameLst>
                                          <p:attrName>ppt_w</p:attrName>
                                        </p:attrNameLst>
                                      </p:cBhvr>
                                      <p:tavLst>
                                        <p:tav tm="0">
                                          <p:val>
                                            <p:fltVal val="0"/>
                                          </p:val>
                                        </p:tav>
                                        <p:tav tm="100000">
                                          <p:val>
                                            <p:strVal val="#ppt_w"/>
                                          </p:val>
                                        </p:tav>
                                      </p:tavLst>
                                    </p:anim>
                                    <p:anim calcmode="lin" valueType="num">
                                      <p:cBhvr>
                                        <p:cTn id="39" dur="500" fill="hold"/>
                                        <p:tgtEl>
                                          <p:spTgt spid="226"/>
                                        </p:tgtEl>
                                        <p:attrNameLst>
                                          <p:attrName>ppt_h</p:attrName>
                                        </p:attrNameLst>
                                      </p:cBhvr>
                                      <p:tavLst>
                                        <p:tav tm="0">
                                          <p:val>
                                            <p:fltVal val="0"/>
                                          </p:val>
                                        </p:tav>
                                        <p:tav tm="100000">
                                          <p:val>
                                            <p:strVal val="#ppt_h"/>
                                          </p:val>
                                        </p:tav>
                                      </p:tavLst>
                                    </p:anim>
                                    <p:animEffect transition="in" filter="fade">
                                      <p:cBhvr>
                                        <p:cTn id="40" dur="500"/>
                                        <p:tgtEl>
                                          <p:spTgt spid="226"/>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35"/>
                                        </p:tgtEl>
                                        <p:attrNameLst>
                                          <p:attrName>style.visibility</p:attrName>
                                        </p:attrNameLst>
                                      </p:cBhvr>
                                      <p:to>
                                        <p:strVal val="visible"/>
                                      </p:to>
                                    </p:set>
                                    <p:animEffect transition="in" filter="wipe(left)">
                                      <p:cBhvr>
                                        <p:cTn id="44" dur="500"/>
                                        <p:tgtEl>
                                          <p:spTgt spid="235"/>
                                        </p:tgtEl>
                                      </p:cBhvr>
                                    </p:animEffect>
                                  </p:childTnLst>
                                </p:cTn>
                              </p:par>
                              <p:par>
                                <p:cTn id="45" presetID="22" presetClass="entr" presetSubtype="8" fill="hold" nodeType="withEffect">
                                  <p:stCondLst>
                                    <p:cond delay="0"/>
                                  </p:stCondLst>
                                  <p:childTnLst>
                                    <p:set>
                                      <p:cBhvr>
                                        <p:cTn id="46" dur="1" fill="hold">
                                          <p:stCondLst>
                                            <p:cond delay="0"/>
                                          </p:stCondLst>
                                        </p:cTn>
                                        <p:tgtEl>
                                          <p:spTgt spid="250"/>
                                        </p:tgtEl>
                                        <p:attrNameLst>
                                          <p:attrName>style.visibility</p:attrName>
                                        </p:attrNameLst>
                                      </p:cBhvr>
                                      <p:to>
                                        <p:strVal val="visible"/>
                                      </p:to>
                                    </p:set>
                                    <p:animEffect transition="in" filter="wipe(left)">
                                      <p:cBhvr>
                                        <p:cTn id="47" dur="500"/>
                                        <p:tgtEl>
                                          <p:spTgt spid="250"/>
                                        </p:tgtEl>
                                      </p:cBhvr>
                                    </p:animEffect>
                                  </p:childTnLst>
                                </p:cTn>
                              </p:par>
                              <p:par>
                                <p:cTn id="48" presetID="22" presetClass="entr" presetSubtype="8" fill="hold" nodeType="withEffect">
                                  <p:stCondLst>
                                    <p:cond delay="0"/>
                                  </p:stCondLst>
                                  <p:childTnLst>
                                    <p:set>
                                      <p:cBhvr>
                                        <p:cTn id="49" dur="1" fill="hold">
                                          <p:stCondLst>
                                            <p:cond delay="0"/>
                                          </p:stCondLst>
                                        </p:cTn>
                                        <p:tgtEl>
                                          <p:spTgt spid="240"/>
                                        </p:tgtEl>
                                        <p:attrNameLst>
                                          <p:attrName>style.visibility</p:attrName>
                                        </p:attrNameLst>
                                      </p:cBhvr>
                                      <p:to>
                                        <p:strVal val="visible"/>
                                      </p:to>
                                    </p:set>
                                    <p:animEffect transition="in" filter="wipe(left)">
                                      <p:cBhvr>
                                        <p:cTn id="50" dur="500"/>
                                        <p:tgtEl>
                                          <p:spTgt spid="240"/>
                                        </p:tgtEl>
                                      </p:cBhvr>
                                    </p:animEffect>
                                  </p:childTnLst>
                                </p:cTn>
                              </p:par>
                              <p:par>
                                <p:cTn id="51" presetID="22" presetClass="entr" presetSubtype="8" fill="hold" nodeType="withEffect">
                                  <p:stCondLst>
                                    <p:cond delay="0"/>
                                  </p:stCondLst>
                                  <p:childTnLst>
                                    <p:set>
                                      <p:cBhvr>
                                        <p:cTn id="52" dur="1" fill="hold">
                                          <p:stCondLst>
                                            <p:cond delay="0"/>
                                          </p:stCondLst>
                                        </p:cTn>
                                        <p:tgtEl>
                                          <p:spTgt spid="245"/>
                                        </p:tgtEl>
                                        <p:attrNameLst>
                                          <p:attrName>style.visibility</p:attrName>
                                        </p:attrNameLst>
                                      </p:cBhvr>
                                      <p:to>
                                        <p:strVal val="visible"/>
                                      </p:to>
                                    </p:set>
                                    <p:animEffect transition="in" filter="wipe(left)">
                                      <p:cBhvr>
                                        <p:cTn id="53" dur="500"/>
                                        <p:tgtEl>
                                          <p:spTgt spid="245"/>
                                        </p:tgtEl>
                                      </p:cBhvr>
                                    </p:animEffect>
                                  </p:childTnLst>
                                </p:cTn>
                              </p:par>
                              <p:par>
                                <p:cTn id="54" presetID="22" presetClass="entr" presetSubtype="4" fill="hold" nodeType="with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wipe(down)">
                                      <p:cBhvr>
                                        <p:cTn id="56" dur="500"/>
                                        <p:tgtEl>
                                          <p:spTgt spid="230"/>
                                        </p:tgtEl>
                                      </p:cBhvr>
                                    </p:animEffect>
                                  </p:childTnLst>
                                </p:cTn>
                              </p:par>
                              <p:par>
                                <p:cTn id="57" presetID="22" presetClass="entr" presetSubtype="1" fill="hold" nodeType="withEffect">
                                  <p:stCondLst>
                                    <p:cond delay="0"/>
                                  </p:stCondLst>
                                  <p:childTnLst>
                                    <p:set>
                                      <p:cBhvr>
                                        <p:cTn id="58" dur="1" fill="hold">
                                          <p:stCondLst>
                                            <p:cond delay="0"/>
                                          </p:stCondLst>
                                        </p:cTn>
                                        <p:tgtEl>
                                          <p:spTgt spid="255"/>
                                        </p:tgtEl>
                                        <p:attrNameLst>
                                          <p:attrName>style.visibility</p:attrName>
                                        </p:attrNameLst>
                                      </p:cBhvr>
                                      <p:to>
                                        <p:strVal val="visible"/>
                                      </p:to>
                                    </p:set>
                                    <p:animEffect transition="in" filter="wipe(up)">
                                      <p:cBhvr>
                                        <p:cTn id="59"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37"/>
          <p:cNvGrpSpPr/>
          <p:nvPr/>
        </p:nvGrpSpPr>
        <p:grpSpPr>
          <a:xfrm>
            <a:off x="7478696" y="3017640"/>
            <a:ext cx="4712514" cy="1610993"/>
            <a:chOff x="5609156" y="2166976"/>
            <a:chExt cx="3534845" cy="1208245"/>
          </a:xfrm>
          <a:solidFill>
            <a:schemeClr val="accent1"/>
          </a:solidFill>
        </p:grpSpPr>
        <p:sp>
          <p:nvSpPr>
            <p:cNvPr id="44" name="Freeform 34"/>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50" name="Freeform 39"/>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51" name="Freeform 40"/>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52" name="Group 71"/>
          <p:cNvGrpSpPr/>
          <p:nvPr/>
        </p:nvGrpSpPr>
        <p:grpSpPr>
          <a:xfrm>
            <a:off x="7024010" y="2566419"/>
            <a:ext cx="5167199" cy="2062212"/>
            <a:chOff x="5268097" y="2376729"/>
            <a:chExt cx="3875904" cy="1546659"/>
          </a:xfrm>
          <a:solidFill>
            <a:schemeClr val="accent3"/>
          </a:solidFill>
        </p:grpSpPr>
        <p:sp>
          <p:nvSpPr>
            <p:cNvPr id="53" name="Freeform 35"/>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54" name="Freeform 38"/>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55" name="Freeform 41"/>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grpSp>
      <p:grpSp>
        <p:nvGrpSpPr>
          <p:cNvPr id="56" name="Group 70"/>
          <p:cNvGrpSpPr/>
          <p:nvPr/>
        </p:nvGrpSpPr>
        <p:grpSpPr>
          <a:xfrm>
            <a:off x="6512932" y="2051747"/>
            <a:ext cx="5678278" cy="2576884"/>
            <a:chOff x="4884738" y="1990725"/>
            <a:chExt cx="4259263" cy="1932663"/>
          </a:xfrm>
          <a:solidFill>
            <a:schemeClr val="accent1"/>
          </a:solidFill>
        </p:grpSpPr>
        <p:sp>
          <p:nvSpPr>
            <p:cNvPr id="57" name="Freeform 36"/>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ln>
          </p:spPr>
          <p:txBody>
            <a:bodyPr vert="horz" wrap="square" lIns="121920" tIns="60960" rIns="121920" bIns="60960" numCol="1" anchor="t" anchorCtr="0" compatLnSpc="1"/>
            <a:lstStyle/>
            <a:p>
              <a:endParaRPr lang="en-US" sz="3555"/>
            </a:p>
          </p:txBody>
        </p:sp>
        <p:sp>
          <p:nvSpPr>
            <p:cNvPr id="58" name="Freeform 37"/>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59" name="Freeform 42"/>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ln>
          </p:spPr>
          <p:txBody>
            <a:bodyPr vert="horz" wrap="square" lIns="121920" tIns="60960" rIns="121920" bIns="60960" numCol="1" anchor="t" anchorCtr="0" compatLnSpc="1"/>
            <a:lstStyle/>
            <a:p>
              <a:endParaRPr lang="en-US" sz="3555"/>
            </a:p>
          </p:txBody>
        </p:sp>
      </p:grpSp>
      <p:cxnSp>
        <p:nvCxnSpPr>
          <p:cNvPr id="60" name="Straight Connector 79"/>
          <p:cNvCxnSpPr/>
          <p:nvPr/>
        </p:nvCxnSpPr>
        <p:spPr>
          <a:xfrm flipV="1">
            <a:off x="4790413" y="3043210"/>
            <a:ext cx="2677578" cy="1225"/>
          </a:xfrm>
          <a:prstGeom prst="line">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108"/>
          <p:cNvCxnSpPr/>
          <p:nvPr/>
        </p:nvCxnSpPr>
        <p:spPr>
          <a:xfrm>
            <a:off x="1043633" y="5263183"/>
            <a:ext cx="10104736"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20"/>
          <p:cNvCxnSpPr/>
          <p:nvPr/>
        </p:nvCxnSpPr>
        <p:spPr>
          <a:xfrm>
            <a:off x="4367439" y="1807828"/>
            <a:ext cx="2732914" cy="821588"/>
          </a:xfrm>
          <a:prstGeom prst="bentConnector3">
            <a:avLst>
              <a:gd name="adj1" fmla="val 14785"/>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26"/>
          <p:cNvCxnSpPr>
            <a:endCxn id="118" idx="2"/>
          </p:cNvCxnSpPr>
          <p:nvPr/>
        </p:nvCxnSpPr>
        <p:spPr>
          <a:xfrm flipV="1">
            <a:off x="4367440" y="3440440"/>
            <a:ext cx="3253553" cy="876916"/>
          </a:xfrm>
          <a:prstGeom prst="bentConnector3">
            <a:avLst>
              <a:gd name="adj1" fmla="val 12532"/>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16" name="Oval 76"/>
          <p:cNvSpPr>
            <a:spLocks noChangeAspect="1"/>
          </p:cNvSpPr>
          <p:nvPr/>
        </p:nvSpPr>
        <p:spPr>
          <a:xfrm>
            <a:off x="7100353" y="2519749"/>
            <a:ext cx="252422"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7" name="Oval 80"/>
          <p:cNvSpPr>
            <a:spLocks noChangeAspect="1"/>
          </p:cNvSpPr>
          <p:nvPr/>
        </p:nvSpPr>
        <p:spPr>
          <a:xfrm>
            <a:off x="7341780" y="2916981"/>
            <a:ext cx="252422" cy="2524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8" name="Oval 83"/>
          <p:cNvSpPr>
            <a:spLocks noChangeAspect="1"/>
          </p:cNvSpPr>
          <p:nvPr/>
        </p:nvSpPr>
        <p:spPr>
          <a:xfrm>
            <a:off x="7620993" y="3314214"/>
            <a:ext cx="252422"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9" name="Oval 133"/>
          <p:cNvSpPr/>
          <p:nvPr/>
        </p:nvSpPr>
        <p:spPr>
          <a:xfrm>
            <a:off x="6471923" y="4317359"/>
            <a:ext cx="622470" cy="62254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微软雅黑" panose="020B0503020204020204" pitchFamily="34" charset="-122"/>
                <a:ea typeface="微软雅黑" panose="020B0503020204020204" pitchFamily="34" charset="-122"/>
              </a:rPr>
              <a:t>01</a:t>
            </a:r>
            <a:endParaRPr lang="en-US" sz="1400" b="1" dirty="0">
              <a:solidFill>
                <a:schemeClr val="accent1"/>
              </a:solidFill>
              <a:latin typeface="微软雅黑" panose="020B0503020204020204" pitchFamily="34" charset="-122"/>
              <a:ea typeface="微软雅黑" panose="020B0503020204020204" pitchFamily="34" charset="-122"/>
            </a:endParaRPr>
          </a:p>
        </p:txBody>
      </p:sp>
      <p:sp>
        <p:nvSpPr>
          <p:cNvPr id="120" name="Oval 134"/>
          <p:cNvSpPr/>
          <p:nvPr/>
        </p:nvSpPr>
        <p:spPr>
          <a:xfrm>
            <a:off x="6923830" y="4317359"/>
            <a:ext cx="622470"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微软雅黑" panose="020B0503020204020204" pitchFamily="34" charset="-122"/>
                <a:ea typeface="微软雅黑" panose="020B0503020204020204" pitchFamily="34" charset="-122"/>
              </a:rPr>
              <a:t>02</a:t>
            </a:r>
            <a:endParaRPr lang="en-US" sz="1400" b="1" dirty="0">
              <a:solidFill>
                <a:schemeClr val="accent2"/>
              </a:solidFill>
              <a:latin typeface="微软雅黑" panose="020B0503020204020204" pitchFamily="34" charset="-122"/>
              <a:ea typeface="微软雅黑" panose="020B0503020204020204" pitchFamily="34" charset="-122"/>
            </a:endParaRPr>
          </a:p>
        </p:txBody>
      </p:sp>
      <p:sp>
        <p:nvSpPr>
          <p:cNvPr id="121" name="Oval 135"/>
          <p:cNvSpPr/>
          <p:nvPr/>
        </p:nvSpPr>
        <p:spPr>
          <a:xfrm>
            <a:off x="7413828" y="4317359"/>
            <a:ext cx="622470" cy="62254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微软雅黑" panose="020B0503020204020204" pitchFamily="34" charset="-122"/>
                <a:ea typeface="微软雅黑" panose="020B0503020204020204" pitchFamily="34" charset="-122"/>
              </a:rPr>
              <a:t>03</a:t>
            </a:r>
            <a:endParaRPr lang="en-US" sz="1400" b="1" dirty="0">
              <a:solidFill>
                <a:schemeClr val="accent1"/>
              </a:solidFill>
              <a:latin typeface="微软雅黑" panose="020B0503020204020204" pitchFamily="34" charset="-122"/>
              <a:ea typeface="微软雅黑" panose="020B0503020204020204" pitchFamily="34" charset="-122"/>
            </a:endParaRPr>
          </a:p>
        </p:txBody>
      </p:sp>
      <p:sp>
        <p:nvSpPr>
          <p:cNvPr id="122" name="TextBox 59"/>
          <p:cNvSpPr txBox="1">
            <a:spLocks noChangeArrowheads="1"/>
          </p:cNvSpPr>
          <p:nvPr/>
        </p:nvSpPr>
        <p:spPr bwMode="auto">
          <a:xfrm flipH="1">
            <a:off x="8891966" y="2122895"/>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3" name="TextBox 59"/>
          <p:cNvSpPr txBox="1">
            <a:spLocks noChangeArrowheads="1"/>
          </p:cNvSpPr>
          <p:nvPr/>
        </p:nvSpPr>
        <p:spPr bwMode="auto">
          <a:xfrm flipH="1">
            <a:off x="8891966" y="2603841"/>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4" name="TextBox 59"/>
          <p:cNvSpPr txBox="1">
            <a:spLocks noChangeArrowheads="1"/>
          </p:cNvSpPr>
          <p:nvPr/>
        </p:nvSpPr>
        <p:spPr bwMode="auto">
          <a:xfrm flipH="1">
            <a:off x="8891966" y="3051754"/>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5" name="TextBox 59"/>
          <p:cNvSpPr txBox="1">
            <a:spLocks noChangeArrowheads="1"/>
          </p:cNvSpPr>
          <p:nvPr/>
        </p:nvSpPr>
        <p:spPr bwMode="auto">
          <a:xfrm flipH="1">
            <a:off x="1076132" y="1503217"/>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1"/>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1"/>
              </a:solidFill>
              <a:latin typeface="微软雅黑" panose="020B0503020204020204" pitchFamily="34" charset="-122"/>
              <a:ea typeface="微软雅黑" panose="020B0503020204020204" pitchFamily="34" charset="-122"/>
            </a:endParaRPr>
          </a:p>
        </p:txBody>
      </p:sp>
      <p:sp>
        <p:nvSpPr>
          <p:cNvPr id="126" name="矩形 125"/>
          <p:cNvSpPr>
            <a:spLocks noChangeArrowheads="1"/>
          </p:cNvSpPr>
          <p:nvPr/>
        </p:nvSpPr>
        <p:spPr bwMode="auto">
          <a:xfrm>
            <a:off x="1076133" y="1896894"/>
            <a:ext cx="312207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27" name="TextBox 59"/>
          <p:cNvSpPr txBox="1">
            <a:spLocks noChangeArrowheads="1"/>
          </p:cNvSpPr>
          <p:nvPr/>
        </p:nvSpPr>
        <p:spPr bwMode="auto">
          <a:xfrm flipH="1">
            <a:off x="1076132" y="2650774"/>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2"/>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2"/>
              </a:solidFill>
              <a:latin typeface="微软雅黑" panose="020B0503020204020204" pitchFamily="34" charset="-122"/>
              <a:ea typeface="微软雅黑" panose="020B0503020204020204" pitchFamily="34" charset="-122"/>
            </a:endParaRPr>
          </a:p>
        </p:txBody>
      </p:sp>
      <p:sp>
        <p:nvSpPr>
          <p:cNvPr id="128" name="矩形 127"/>
          <p:cNvSpPr>
            <a:spLocks noChangeArrowheads="1"/>
          </p:cNvSpPr>
          <p:nvPr/>
        </p:nvSpPr>
        <p:spPr bwMode="auto">
          <a:xfrm>
            <a:off x="1076133" y="3044451"/>
            <a:ext cx="312207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29" name="TextBox 59"/>
          <p:cNvSpPr txBox="1">
            <a:spLocks noChangeArrowheads="1"/>
          </p:cNvSpPr>
          <p:nvPr/>
        </p:nvSpPr>
        <p:spPr bwMode="auto">
          <a:xfrm flipH="1">
            <a:off x="1076132" y="3798331"/>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1"/>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1"/>
              </a:solidFill>
              <a:latin typeface="微软雅黑" panose="020B0503020204020204" pitchFamily="34" charset="-122"/>
              <a:ea typeface="微软雅黑" panose="020B0503020204020204" pitchFamily="34" charset="-122"/>
            </a:endParaRPr>
          </a:p>
        </p:txBody>
      </p:sp>
      <p:sp>
        <p:nvSpPr>
          <p:cNvPr id="130" name="矩形 129"/>
          <p:cNvSpPr>
            <a:spLocks noChangeArrowheads="1"/>
          </p:cNvSpPr>
          <p:nvPr/>
        </p:nvSpPr>
        <p:spPr bwMode="auto">
          <a:xfrm>
            <a:off x="1060092" y="4192008"/>
            <a:ext cx="328205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31" name="TextBox 107"/>
          <p:cNvSpPr txBox="1"/>
          <p:nvPr/>
        </p:nvSpPr>
        <p:spPr>
          <a:xfrm>
            <a:off x="985386" y="5405046"/>
            <a:ext cx="1022123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endParaRPr lang="zh-CN" altLang="en-US" dirty="0">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strips(downLeft)">
                                      <p:cBhvr>
                                        <p:cTn id="7" dur="500"/>
                                        <p:tgtEl>
                                          <p:spTgt spid="5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p:cTn id="11" dur="250" fill="hold"/>
                                        <p:tgtEl>
                                          <p:spTgt spid="119"/>
                                        </p:tgtEl>
                                        <p:attrNameLst>
                                          <p:attrName>ppt_w</p:attrName>
                                        </p:attrNameLst>
                                      </p:cBhvr>
                                      <p:tavLst>
                                        <p:tav tm="0">
                                          <p:val>
                                            <p:fltVal val="0"/>
                                          </p:val>
                                        </p:tav>
                                        <p:tav tm="100000">
                                          <p:val>
                                            <p:strVal val="#ppt_w"/>
                                          </p:val>
                                        </p:tav>
                                      </p:tavLst>
                                    </p:anim>
                                    <p:anim calcmode="lin" valueType="num">
                                      <p:cBhvr>
                                        <p:cTn id="12" dur="250" fill="hold"/>
                                        <p:tgtEl>
                                          <p:spTgt spid="119"/>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 presetClass="entr" presetSubtype="2" accel="50000" decel="5000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 calcmode="lin" valueType="num">
                                      <p:cBhvr additive="base">
                                        <p:cTn id="16" dur="500" fill="hold"/>
                                        <p:tgtEl>
                                          <p:spTgt spid="122"/>
                                        </p:tgtEl>
                                        <p:attrNameLst>
                                          <p:attrName>ppt_x</p:attrName>
                                        </p:attrNameLst>
                                      </p:cBhvr>
                                      <p:tavLst>
                                        <p:tav tm="0">
                                          <p:val>
                                            <p:strVal val="1+#ppt_w/2"/>
                                          </p:val>
                                        </p:tav>
                                        <p:tav tm="100000">
                                          <p:val>
                                            <p:strVal val="#ppt_x"/>
                                          </p:val>
                                        </p:tav>
                                      </p:tavLst>
                                    </p:anim>
                                    <p:anim calcmode="lin" valueType="num">
                                      <p:cBhvr additive="base">
                                        <p:cTn id="17" dur="500" fill="hold"/>
                                        <p:tgtEl>
                                          <p:spTgt spid="12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8" presetClass="entr" presetSubtype="9"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strips(upLeft)">
                                      <p:cBhvr>
                                        <p:cTn id="26" dur="500"/>
                                        <p:tgtEl>
                                          <p:spTgt spid="114"/>
                                        </p:tgtEl>
                                      </p:cBhvr>
                                    </p:animEffect>
                                  </p:childTnLst>
                                </p:cTn>
                              </p:par>
                            </p:childTnLst>
                          </p:cTn>
                        </p:par>
                        <p:par>
                          <p:cTn id="27" fill="hold">
                            <p:stCondLst>
                              <p:cond delay="2500"/>
                            </p:stCondLst>
                            <p:childTnLst>
                              <p:par>
                                <p:cTn id="28" presetID="2" presetClass="entr" presetSubtype="8" accel="50000" decel="50000" fill="hold" grpId="0" nodeType="after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additive="base">
                                        <p:cTn id="30" dur="500" fill="hold"/>
                                        <p:tgtEl>
                                          <p:spTgt spid="125"/>
                                        </p:tgtEl>
                                        <p:attrNameLst>
                                          <p:attrName>ppt_x</p:attrName>
                                        </p:attrNameLst>
                                      </p:cBhvr>
                                      <p:tavLst>
                                        <p:tav tm="0">
                                          <p:val>
                                            <p:strVal val="0-#ppt_w/2"/>
                                          </p:val>
                                        </p:tav>
                                        <p:tav tm="100000">
                                          <p:val>
                                            <p:strVal val="#ppt_x"/>
                                          </p:val>
                                        </p:tav>
                                      </p:tavLst>
                                    </p:anim>
                                    <p:anim calcmode="lin" valueType="num">
                                      <p:cBhvr additive="base">
                                        <p:cTn id="31" dur="500" fill="hold"/>
                                        <p:tgtEl>
                                          <p:spTgt spid="12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500" fill="hold"/>
                                        <p:tgtEl>
                                          <p:spTgt spid="126"/>
                                        </p:tgtEl>
                                        <p:attrNameLst>
                                          <p:attrName>ppt_x</p:attrName>
                                        </p:attrNameLst>
                                      </p:cBhvr>
                                      <p:tavLst>
                                        <p:tav tm="0">
                                          <p:val>
                                            <p:strVal val="0-#ppt_w/2"/>
                                          </p:val>
                                        </p:tav>
                                        <p:tav tm="100000">
                                          <p:val>
                                            <p:strVal val="#ppt_x"/>
                                          </p:val>
                                        </p:tav>
                                      </p:tavLst>
                                    </p:anim>
                                    <p:anim calcmode="lin" valueType="num">
                                      <p:cBhvr additive="base">
                                        <p:cTn id="35" dur="500" fill="hold"/>
                                        <p:tgtEl>
                                          <p:spTgt spid="1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18" presetClass="entr" presetSubtype="12"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strips(downLeft)">
                                      <p:cBhvr>
                                        <p:cTn id="39" dur="500"/>
                                        <p:tgtEl>
                                          <p:spTgt spid="52"/>
                                        </p:tgtEl>
                                      </p:cBhvr>
                                    </p:animEffect>
                                  </p:childTnLst>
                                </p:cTn>
                              </p:par>
                            </p:childTnLst>
                          </p:cTn>
                        </p:par>
                        <p:par>
                          <p:cTn id="40" fill="hold">
                            <p:stCondLst>
                              <p:cond delay="3500"/>
                            </p:stCondLst>
                            <p:childTnLst>
                              <p:par>
                                <p:cTn id="41" presetID="23" presetClass="entr" presetSubtype="16"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p:cTn id="43" dur="250" fill="hold"/>
                                        <p:tgtEl>
                                          <p:spTgt spid="120"/>
                                        </p:tgtEl>
                                        <p:attrNameLst>
                                          <p:attrName>ppt_w</p:attrName>
                                        </p:attrNameLst>
                                      </p:cBhvr>
                                      <p:tavLst>
                                        <p:tav tm="0">
                                          <p:val>
                                            <p:fltVal val="0"/>
                                          </p:val>
                                        </p:tav>
                                        <p:tav tm="100000">
                                          <p:val>
                                            <p:strVal val="#ppt_w"/>
                                          </p:val>
                                        </p:tav>
                                      </p:tavLst>
                                    </p:anim>
                                    <p:anim calcmode="lin" valueType="num">
                                      <p:cBhvr>
                                        <p:cTn id="44" dur="250" fill="hold"/>
                                        <p:tgtEl>
                                          <p:spTgt spid="120"/>
                                        </p:tgtEl>
                                        <p:attrNameLst>
                                          <p:attrName>ppt_h</p:attrName>
                                        </p:attrNameLst>
                                      </p:cBhvr>
                                      <p:tavLst>
                                        <p:tav tm="0">
                                          <p:val>
                                            <p:fltVal val="0"/>
                                          </p:val>
                                        </p:tav>
                                        <p:tav tm="100000">
                                          <p:val>
                                            <p:strVal val="#ppt_h"/>
                                          </p:val>
                                        </p:tav>
                                      </p:tavLst>
                                    </p:anim>
                                  </p:childTnLst>
                                </p:cTn>
                              </p:par>
                            </p:childTnLst>
                          </p:cTn>
                        </p:par>
                        <p:par>
                          <p:cTn id="45" fill="hold">
                            <p:stCondLst>
                              <p:cond delay="4000"/>
                            </p:stCondLst>
                            <p:childTnLst>
                              <p:par>
                                <p:cTn id="46" presetID="2" presetClass="entr" presetSubtype="2" accel="50000" decel="50000" fill="hold" grpId="0" nodeType="afterEffect">
                                  <p:stCondLst>
                                    <p:cond delay="0"/>
                                  </p:stCondLst>
                                  <p:childTnLst>
                                    <p:set>
                                      <p:cBhvr>
                                        <p:cTn id="47" dur="1" fill="hold">
                                          <p:stCondLst>
                                            <p:cond delay="0"/>
                                          </p:stCondLst>
                                        </p:cTn>
                                        <p:tgtEl>
                                          <p:spTgt spid="123"/>
                                        </p:tgtEl>
                                        <p:attrNameLst>
                                          <p:attrName>style.visibility</p:attrName>
                                        </p:attrNameLst>
                                      </p:cBhvr>
                                      <p:to>
                                        <p:strVal val="visible"/>
                                      </p:to>
                                    </p:set>
                                    <p:anim calcmode="lin" valueType="num">
                                      <p:cBhvr additive="base">
                                        <p:cTn id="48" dur="500" fill="hold"/>
                                        <p:tgtEl>
                                          <p:spTgt spid="123"/>
                                        </p:tgtEl>
                                        <p:attrNameLst>
                                          <p:attrName>ppt_x</p:attrName>
                                        </p:attrNameLst>
                                      </p:cBhvr>
                                      <p:tavLst>
                                        <p:tav tm="0">
                                          <p:val>
                                            <p:strVal val="1+#ppt_w/2"/>
                                          </p:val>
                                        </p:tav>
                                        <p:tav tm="100000">
                                          <p:val>
                                            <p:strVal val="#ppt_x"/>
                                          </p:val>
                                        </p:tav>
                                      </p:tavLst>
                                    </p:anim>
                                    <p:anim calcmode="lin" valueType="num">
                                      <p:cBhvr additive="base">
                                        <p:cTn id="49" dur="500" fill="hold"/>
                                        <p:tgtEl>
                                          <p:spTgt spid="1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3" presetClass="entr" presetSubtype="16" fill="hold" grpId="0" nodeType="afterEffect">
                                  <p:stCondLst>
                                    <p:cond delay="0"/>
                                  </p:stCondLst>
                                  <p:childTnLst>
                                    <p:set>
                                      <p:cBhvr>
                                        <p:cTn id="52" dur="1" fill="hold">
                                          <p:stCondLst>
                                            <p:cond delay="0"/>
                                          </p:stCondLst>
                                        </p:cTn>
                                        <p:tgtEl>
                                          <p:spTgt spid="117"/>
                                        </p:tgtEl>
                                        <p:attrNameLst>
                                          <p:attrName>style.visibility</p:attrName>
                                        </p:attrNameLst>
                                      </p:cBhvr>
                                      <p:to>
                                        <p:strVal val="visible"/>
                                      </p:to>
                                    </p:set>
                                    <p:anim calcmode="lin" valueType="num">
                                      <p:cBhvr>
                                        <p:cTn id="53" dur="500" fill="hold"/>
                                        <p:tgtEl>
                                          <p:spTgt spid="117"/>
                                        </p:tgtEl>
                                        <p:attrNameLst>
                                          <p:attrName>ppt_w</p:attrName>
                                        </p:attrNameLst>
                                      </p:cBhvr>
                                      <p:tavLst>
                                        <p:tav tm="0">
                                          <p:val>
                                            <p:fltVal val="0"/>
                                          </p:val>
                                        </p:tav>
                                        <p:tav tm="100000">
                                          <p:val>
                                            <p:strVal val="#ppt_w"/>
                                          </p:val>
                                        </p:tav>
                                      </p:tavLst>
                                    </p:anim>
                                    <p:anim calcmode="lin" valueType="num">
                                      <p:cBhvr>
                                        <p:cTn id="54" dur="500" fill="hold"/>
                                        <p:tgtEl>
                                          <p:spTgt spid="117"/>
                                        </p:tgtEl>
                                        <p:attrNameLst>
                                          <p:attrName>ppt_h</p:attrName>
                                        </p:attrNameLst>
                                      </p:cBhvr>
                                      <p:tavLst>
                                        <p:tav tm="0">
                                          <p:val>
                                            <p:fltVal val="0"/>
                                          </p:val>
                                        </p:tav>
                                        <p:tav tm="100000">
                                          <p:val>
                                            <p:strVal val="#ppt_h"/>
                                          </p:val>
                                        </p:tav>
                                      </p:tavLst>
                                    </p:anim>
                                  </p:childTnLst>
                                </p:cTn>
                              </p:par>
                            </p:childTnLst>
                          </p:cTn>
                        </p:par>
                        <p:par>
                          <p:cTn id="55" fill="hold">
                            <p:stCondLst>
                              <p:cond delay="5000"/>
                            </p:stCondLst>
                            <p:childTnLst>
                              <p:par>
                                <p:cTn id="56" presetID="18" presetClass="entr" presetSubtype="12"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strips(downLeft)">
                                      <p:cBhvr>
                                        <p:cTn id="58" dur="300"/>
                                        <p:tgtEl>
                                          <p:spTgt spid="60"/>
                                        </p:tgtEl>
                                      </p:cBhvr>
                                    </p:animEffect>
                                  </p:childTnLst>
                                </p:cTn>
                              </p:par>
                            </p:childTnLst>
                          </p:cTn>
                        </p:par>
                        <p:par>
                          <p:cTn id="59" fill="hold">
                            <p:stCondLst>
                              <p:cond delay="5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 calcmode="lin" valueType="num">
                                      <p:cBhvr additive="base">
                                        <p:cTn id="62" dur="500" fill="hold"/>
                                        <p:tgtEl>
                                          <p:spTgt spid="127"/>
                                        </p:tgtEl>
                                        <p:attrNameLst>
                                          <p:attrName>ppt_x</p:attrName>
                                        </p:attrNameLst>
                                      </p:cBhvr>
                                      <p:tavLst>
                                        <p:tav tm="0">
                                          <p:val>
                                            <p:strVal val="0-#ppt_w/2"/>
                                          </p:val>
                                        </p:tav>
                                        <p:tav tm="100000">
                                          <p:val>
                                            <p:strVal val="#ppt_x"/>
                                          </p:val>
                                        </p:tav>
                                      </p:tavLst>
                                    </p:anim>
                                    <p:anim calcmode="lin" valueType="num">
                                      <p:cBhvr additive="base">
                                        <p:cTn id="63" dur="500" fill="hold"/>
                                        <p:tgtEl>
                                          <p:spTgt spid="127"/>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additive="base">
                                        <p:cTn id="66" dur="500" fill="hold"/>
                                        <p:tgtEl>
                                          <p:spTgt spid="128"/>
                                        </p:tgtEl>
                                        <p:attrNameLst>
                                          <p:attrName>ppt_x</p:attrName>
                                        </p:attrNameLst>
                                      </p:cBhvr>
                                      <p:tavLst>
                                        <p:tav tm="0">
                                          <p:val>
                                            <p:strVal val="0-#ppt_w/2"/>
                                          </p:val>
                                        </p:tav>
                                        <p:tav tm="100000">
                                          <p:val>
                                            <p:strVal val="#ppt_x"/>
                                          </p:val>
                                        </p:tav>
                                      </p:tavLst>
                                    </p:anim>
                                    <p:anim calcmode="lin" valueType="num">
                                      <p:cBhvr additive="base">
                                        <p:cTn id="67" dur="500" fill="hold"/>
                                        <p:tgtEl>
                                          <p:spTgt spid="128"/>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8" presetClass="entr" presetSubtype="12"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strips(downLeft)">
                                      <p:cBhvr>
                                        <p:cTn id="71" dur="500"/>
                                        <p:tgtEl>
                                          <p:spTgt spid="43"/>
                                        </p:tgtEl>
                                      </p:cBhvr>
                                    </p:animEffect>
                                  </p:childTnLst>
                                </p:cTn>
                              </p:par>
                            </p:childTnLst>
                          </p:cTn>
                        </p:par>
                        <p:par>
                          <p:cTn id="72" fill="hold">
                            <p:stCondLst>
                              <p:cond delay="6500"/>
                            </p:stCondLst>
                            <p:childTnLst>
                              <p:par>
                                <p:cTn id="73" presetID="23" presetClass="entr" presetSubtype="16" fill="hold" grpId="0" nodeType="afterEffect">
                                  <p:stCondLst>
                                    <p:cond delay="0"/>
                                  </p:stCondLst>
                                  <p:childTnLst>
                                    <p:set>
                                      <p:cBhvr>
                                        <p:cTn id="74" dur="1" fill="hold">
                                          <p:stCondLst>
                                            <p:cond delay="0"/>
                                          </p:stCondLst>
                                        </p:cTn>
                                        <p:tgtEl>
                                          <p:spTgt spid="121"/>
                                        </p:tgtEl>
                                        <p:attrNameLst>
                                          <p:attrName>style.visibility</p:attrName>
                                        </p:attrNameLst>
                                      </p:cBhvr>
                                      <p:to>
                                        <p:strVal val="visible"/>
                                      </p:to>
                                    </p:set>
                                    <p:anim calcmode="lin" valueType="num">
                                      <p:cBhvr>
                                        <p:cTn id="75" dur="250" fill="hold"/>
                                        <p:tgtEl>
                                          <p:spTgt spid="121"/>
                                        </p:tgtEl>
                                        <p:attrNameLst>
                                          <p:attrName>ppt_w</p:attrName>
                                        </p:attrNameLst>
                                      </p:cBhvr>
                                      <p:tavLst>
                                        <p:tav tm="0">
                                          <p:val>
                                            <p:fltVal val="0"/>
                                          </p:val>
                                        </p:tav>
                                        <p:tav tm="100000">
                                          <p:val>
                                            <p:strVal val="#ppt_w"/>
                                          </p:val>
                                        </p:tav>
                                      </p:tavLst>
                                    </p:anim>
                                    <p:anim calcmode="lin" valueType="num">
                                      <p:cBhvr>
                                        <p:cTn id="76" dur="250" fill="hold"/>
                                        <p:tgtEl>
                                          <p:spTgt spid="121"/>
                                        </p:tgtEl>
                                        <p:attrNameLst>
                                          <p:attrName>ppt_h</p:attrName>
                                        </p:attrNameLst>
                                      </p:cBhvr>
                                      <p:tavLst>
                                        <p:tav tm="0">
                                          <p:val>
                                            <p:fltVal val="0"/>
                                          </p:val>
                                        </p:tav>
                                        <p:tav tm="100000">
                                          <p:val>
                                            <p:strVal val="#ppt_h"/>
                                          </p:val>
                                        </p:tav>
                                      </p:tavLst>
                                    </p:anim>
                                  </p:childTnLst>
                                </p:cTn>
                              </p:par>
                            </p:childTnLst>
                          </p:cTn>
                        </p:par>
                        <p:par>
                          <p:cTn id="77" fill="hold">
                            <p:stCondLst>
                              <p:cond delay="7000"/>
                            </p:stCondLst>
                            <p:childTnLst>
                              <p:par>
                                <p:cTn id="78" presetID="2" presetClass="entr" presetSubtype="2" accel="50000" decel="50000" fill="hold" grpId="0" nodeType="afterEffect">
                                  <p:stCondLst>
                                    <p:cond delay="0"/>
                                  </p:stCondLst>
                                  <p:childTnLst>
                                    <p:set>
                                      <p:cBhvr>
                                        <p:cTn id="79" dur="1" fill="hold">
                                          <p:stCondLst>
                                            <p:cond delay="0"/>
                                          </p:stCondLst>
                                        </p:cTn>
                                        <p:tgtEl>
                                          <p:spTgt spid="124"/>
                                        </p:tgtEl>
                                        <p:attrNameLst>
                                          <p:attrName>style.visibility</p:attrName>
                                        </p:attrNameLst>
                                      </p:cBhvr>
                                      <p:to>
                                        <p:strVal val="visible"/>
                                      </p:to>
                                    </p:set>
                                    <p:anim calcmode="lin" valueType="num">
                                      <p:cBhvr additive="base">
                                        <p:cTn id="80" dur="500" fill="hold"/>
                                        <p:tgtEl>
                                          <p:spTgt spid="124"/>
                                        </p:tgtEl>
                                        <p:attrNameLst>
                                          <p:attrName>ppt_x</p:attrName>
                                        </p:attrNameLst>
                                      </p:cBhvr>
                                      <p:tavLst>
                                        <p:tav tm="0">
                                          <p:val>
                                            <p:strVal val="1+#ppt_w/2"/>
                                          </p:val>
                                        </p:tav>
                                        <p:tav tm="100000">
                                          <p:val>
                                            <p:strVal val="#ppt_x"/>
                                          </p:val>
                                        </p:tav>
                                      </p:tavLst>
                                    </p:anim>
                                    <p:anim calcmode="lin" valueType="num">
                                      <p:cBhvr additive="base">
                                        <p:cTn id="81" dur="500" fill="hold"/>
                                        <p:tgtEl>
                                          <p:spTgt spid="124"/>
                                        </p:tgtEl>
                                        <p:attrNameLst>
                                          <p:attrName>ppt_y</p:attrName>
                                        </p:attrNameLst>
                                      </p:cBhvr>
                                      <p:tavLst>
                                        <p:tav tm="0">
                                          <p:val>
                                            <p:strVal val="#ppt_y"/>
                                          </p:val>
                                        </p:tav>
                                        <p:tav tm="100000">
                                          <p:val>
                                            <p:strVal val="#ppt_y"/>
                                          </p:val>
                                        </p:tav>
                                      </p:tavLst>
                                    </p:anim>
                                  </p:childTnLst>
                                </p:cTn>
                              </p:par>
                            </p:childTnLst>
                          </p:cTn>
                        </p:par>
                        <p:par>
                          <p:cTn id="82" fill="hold">
                            <p:stCondLst>
                              <p:cond delay="7500"/>
                            </p:stCondLst>
                            <p:childTnLst>
                              <p:par>
                                <p:cTn id="83" presetID="23" presetClass="entr" presetSubtype="16" fill="hold" grpId="0" nodeType="afterEffect">
                                  <p:stCondLst>
                                    <p:cond delay="0"/>
                                  </p:stCondLst>
                                  <p:childTnLst>
                                    <p:set>
                                      <p:cBhvr>
                                        <p:cTn id="84" dur="1" fill="hold">
                                          <p:stCondLst>
                                            <p:cond delay="0"/>
                                          </p:stCondLst>
                                        </p:cTn>
                                        <p:tgtEl>
                                          <p:spTgt spid="118"/>
                                        </p:tgtEl>
                                        <p:attrNameLst>
                                          <p:attrName>style.visibility</p:attrName>
                                        </p:attrNameLst>
                                      </p:cBhvr>
                                      <p:to>
                                        <p:strVal val="visible"/>
                                      </p:to>
                                    </p:set>
                                    <p:anim calcmode="lin" valueType="num">
                                      <p:cBhvr>
                                        <p:cTn id="85" dur="500" fill="hold"/>
                                        <p:tgtEl>
                                          <p:spTgt spid="118"/>
                                        </p:tgtEl>
                                        <p:attrNameLst>
                                          <p:attrName>ppt_w</p:attrName>
                                        </p:attrNameLst>
                                      </p:cBhvr>
                                      <p:tavLst>
                                        <p:tav tm="0">
                                          <p:val>
                                            <p:fltVal val="0"/>
                                          </p:val>
                                        </p:tav>
                                        <p:tav tm="100000">
                                          <p:val>
                                            <p:strVal val="#ppt_w"/>
                                          </p:val>
                                        </p:tav>
                                      </p:tavLst>
                                    </p:anim>
                                    <p:anim calcmode="lin" valueType="num">
                                      <p:cBhvr>
                                        <p:cTn id="86" dur="500" fill="hold"/>
                                        <p:tgtEl>
                                          <p:spTgt spid="118"/>
                                        </p:tgtEl>
                                        <p:attrNameLst>
                                          <p:attrName>ppt_h</p:attrName>
                                        </p:attrNameLst>
                                      </p:cBhvr>
                                      <p:tavLst>
                                        <p:tav tm="0">
                                          <p:val>
                                            <p:fltVal val="0"/>
                                          </p:val>
                                        </p:tav>
                                        <p:tav tm="100000">
                                          <p:val>
                                            <p:strVal val="#ppt_h"/>
                                          </p:val>
                                        </p:tav>
                                      </p:tavLst>
                                    </p:anim>
                                  </p:childTnLst>
                                </p:cTn>
                              </p:par>
                            </p:childTnLst>
                          </p:cTn>
                        </p:par>
                        <p:par>
                          <p:cTn id="87" fill="hold">
                            <p:stCondLst>
                              <p:cond delay="8000"/>
                            </p:stCondLst>
                            <p:childTnLst>
                              <p:par>
                                <p:cTn id="88" presetID="18" presetClass="entr" presetSubtype="12" fill="hold" nodeType="after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strips(downLeft)">
                                      <p:cBhvr>
                                        <p:cTn id="90" dur="500"/>
                                        <p:tgtEl>
                                          <p:spTgt spid="115"/>
                                        </p:tgtEl>
                                      </p:cBhvr>
                                    </p:animEffect>
                                  </p:childTnLst>
                                </p:cTn>
                              </p:par>
                            </p:childTnLst>
                          </p:cTn>
                        </p:par>
                        <p:par>
                          <p:cTn id="91" fill="hold">
                            <p:stCondLst>
                              <p:cond delay="8500"/>
                            </p:stCondLst>
                            <p:childTnLst>
                              <p:par>
                                <p:cTn id="92" presetID="2" presetClass="entr" presetSubtype="8" accel="50000" decel="50000" fill="hold" grpId="0" nodeType="afterEffect">
                                  <p:stCondLst>
                                    <p:cond delay="0"/>
                                  </p:stCondLst>
                                  <p:childTnLst>
                                    <p:set>
                                      <p:cBhvr>
                                        <p:cTn id="93" dur="1" fill="hold">
                                          <p:stCondLst>
                                            <p:cond delay="0"/>
                                          </p:stCondLst>
                                        </p:cTn>
                                        <p:tgtEl>
                                          <p:spTgt spid="129"/>
                                        </p:tgtEl>
                                        <p:attrNameLst>
                                          <p:attrName>style.visibility</p:attrName>
                                        </p:attrNameLst>
                                      </p:cBhvr>
                                      <p:to>
                                        <p:strVal val="visible"/>
                                      </p:to>
                                    </p:set>
                                    <p:anim calcmode="lin" valueType="num">
                                      <p:cBhvr additive="base">
                                        <p:cTn id="94" dur="500" fill="hold"/>
                                        <p:tgtEl>
                                          <p:spTgt spid="129"/>
                                        </p:tgtEl>
                                        <p:attrNameLst>
                                          <p:attrName>ppt_x</p:attrName>
                                        </p:attrNameLst>
                                      </p:cBhvr>
                                      <p:tavLst>
                                        <p:tav tm="0">
                                          <p:val>
                                            <p:strVal val="0-#ppt_w/2"/>
                                          </p:val>
                                        </p:tav>
                                        <p:tav tm="100000">
                                          <p:val>
                                            <p:strVal val="#ppt_x"/>
                                          </p:val>
                                        </p:tav>
                                      </p:tavLst>
                                    </p:anim>
                                    <p:anim calcmode="lin" valueType="num">
                                      <p:cBhvr additive="base">
                                        <p:cTn id="95" dur="500" fill="hold"/>
                                        <p:tgtEl>
                                          <p:spTgt spid="129"/>
                                        </p:tgtEl>
                                        <p:attrNameLst>
                                          <p:attrName>ppt_y</p:attrName>
                                        </p:attrNameLst>
                                      </p:cBhvr>
                                      <p:tavLst>
                                        <p:tav tm="0">
                                          <p:val>
                                            <p:strVal val="#ppt_y"/>
                                          </p:val>
                                        </p:tav>
                                        <p:tav tm="100000">
                                          <p:val>
                                            <p:strVal val="#ppt_y"/>
                                          </p:val>
                                        </p:tav>
                                      </p:tavLst>
                                    </p:anim>
                                  </p:childTnLst>
                                </p:cTn>
                              </p:par>
                              <p:par>
                                <p:cTn id="96" presetID="2" presetClass="entr" presetSubtype="8" accel="50000" decel="50000" fill="hold" grpId="0" nodeType="withEffect">
                                  <p:stCondLst>
                                    <p:cond delay="0"/>
                                  </p:stCondLst>
                                  <p:childTnLst>
                                    <p:set>
                                      <p:cBhvr>
                                        <p:cTn id="97" dur="1" fill="hold">
                                          <p:stCondLst>
                                            <p:cond delay="0"/>
                                          </p:stCondLst>
                                        </p:cTn>
                                        <p:tgtEl>
                                          <p:spTgt spid="130"/>
                                        </p:tgtEl>
                                        <p:attrNameLst>
                                          <p:attrName>style.visibility</p:attrName>
                                        </p:attrNameLst>
                                      </p:cBhvr>
                                      <p:to>
                                        <p:strVal val="visible"/>
                                      </p:to>
                                    </p:set>
                                    <p:anim calcmode="lin" valueType="num">
                                      <p:cBhvr additive="base">
                                        <p:cTn id="98" dur="500" fill="hold"/>
                                        <p:tgtEl>
                                          <p:spTgt spid="130"/>
                                        </p:tgtEl>
                                        <p:attrNameLst>
                                          <p:attrName>ppt_x</p:attrName>
                                        </p:attrNameLst>
                                      </p:cBhvr>
                                      <p:tavLst>
                                        <p:tav tm="0">
                                          <p:val>
                                            <p:strVal val="0-#ppt_w/2"/>
                                          </p:val>
                                        </p:tav>
                                        <p:tav tm="100000">
                                          <p:val>
                                            <p:strVal val="#ppt_x"/>
                                          </p:val>
                                        </p:tav>
                                      </p:tavLst>
                                    </p:anim>
                                    <p:anim calcmode="lin" valueType="num">
                                      <p:cBhvr additive="base">
                                        <p:cTn id="99" dur="500" fill="hold"/>
                                        <p:tgtEl>
                                          <p:spTgt spid="130"/>
                                        </p:tgtEl>
                                        <p:attrNameLst>
                                          <p:attrName>ppt_y</p:attrName>
                                        </p:attrNameLst>
                                      </p:cBhvr>
                                      <p:tavLst>
                                        <p:tav tm="0">
                                          <p:val>
                                            <p:strVal val="#ppt_y"/>
                                          </p:val>
                                        </p:tav>
                                        <p:tav tm="100000">
                                          <p:val>
                                            <p:strVal val="#ppt_y"/>
                                          </p:val>
                                        </p:tav>
                                      </p:tavLst>
                                    </p:anim>
                                  </p:childTnLst>
                                </p:cTn>
                              </p:par>
                            </p:childTnLst>
                          </p:cTn>
                        </p:par>
                        <p:par>
                          <p:cTn id="100" fill="hold">
                            <p:stCondLst>
                              <p:cond delay="9000"/>
                            </p:stCondLst>
                            <p:childTnLst>
                              <p:par>
                                <p:cTn id="101" presetID="18" presetClass="entr" presetSubtype="3" fill="hold"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strips(upRight)">
                                      <p:cBhvr>
                                        <p:cTn id="103" dur="500"/>
                                        <p:tgtEl>
                                          <p:spTgt spid="76"/>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131"/>
                                        </p:tgtEl>
                                        <p:attrNameLst>
                                          <p:attrName>style.visibility</p:attrName>
                                        </p:attrNameLst>
                                      </p:cBhvr>
                                      <p:to>
                                        <p:strVal val="visible"/>
                                      </p:to>
                                    </p:set>
                                    <p:anim calcmode="lin" valueType="num">
                                      <p:cBhvr>
                                        <p:cTn id="107" dur="500" fill="hold"/>
                                        <p:tgtEl>
                                          <p:spTgt spid="131"/>
                                        </p:tgtEl>
                                        <p:attrNameLst>
                                          <p:attrName>ppt_w</p:attrName>
                                        </p:attrNameLst>
                                      </p:cBhvr>
                                      <p:tavLst>
                                        <p:tav tm="0">
                                          <p:val>
                                            <p:fltVal val="0"/>
                                          </p:val>
                                        </p:tav>
                                        <p:tav tm="100000">
                                          <p:val>
                                            <p:strVal val="#ppt_w"/>
                                          </p:val>
                                        </p:tav>
                                      </p:tavLst>
                                    </p:anim>
                                    <p:anim calcmode="lin" valueType="num">
                                      <p:cBhvr>
                                        <p:cTn id="108" dur="500" fill="hold"/>
                                        <p:tgtEl>
                                          <p:spTgt spid="131"/>
                                        </p:tgtEl>
                                        <p:attrNameLst>
                                          <p:attrName>ppt_h</p:attrName>
                                        </p:attrNameLst>
                                      </p:cBhvr>
                                      <p:tavLst>
                                        <p:tav tm="0">
                                          <p:val>
                                            <p:fltVal val="0"/>
                                          </p:val>
                                        </p:tav>
                                        <p:tav tm="100000">
                                          <p:val>
                                            <p:strVal val="#ppt_h"/>
                                          </p:val>
                                        </p:tav>
                                      </p:tavLst>
                                    </p:anim>
                                    <p:animEffect transition="in" filter="fade">
                                      <p:cBhvr>
                                        <p:cTn id="10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p:bldP spid="123" grpId="0"/>
      <p:bldP spid="124" grpId="0"/>
      <p:bldP spid="125" grpId="0"/>
      <p:bldP spid="126" grpId="0"/>
      <p:bldP spid="127" grpId="0"/>
      <p:bldP spid="128" grpId="0"/>
      <p:bldP spid="129" grpId="0"/>
      <p:bldP spid="130" grpId="0"/>
      <p:bldP spid="1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72043" y="2806872"/>
            <a:ext cx="2344012" cy="2236968"/>
            <a:chOff x="570215" y="2889768"/>
            <a:chExt cx="1758238" cy="1677726"/>
          </a:xfrm>
        </p:grpSpPr>
        <p:grpSp>
          <p:nvGrpSpPr>
            <p:cNvPr id="25" name="组合 24"/>
            <p:cNvGrpSpPr/>
            <p:nvPr/>
          </p:nvGrpSpPr>
          <p:grpSpPr>
            <a:xfrm>
              <a:off x="871881" y="3110922"/>
              <a:ext cx="1456572" cy="1456572"/>
              <a:chOff x="1057242" y="2253672"/>
              <a:chExt cx="1456572" cy="1456572"/>
            </a:xfrm>
          </p:grpSpPr>
          <p:sp>
            <p:nvSpPr>
              <p:cNvPr id="27" name="泪滴形 2"/>
              <p:cNvSpPr/>
              <p:nvPr/>
            </p:nvSpPr>
            <p:spPr>
              <a:xfrm rot="8100000">
                <a:off x="1057242" y="2253672"/>
                <a:ext cx="1456572" cy="1456572"/>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369976" y="2715138"/>
                <a:ext cx="831105" cy="484748"/>
              </a:xfrm>
              <a:prstGeom prst="rect">
                <a:avLst/>
              </a:prstGeom>
              <a:noFill/>
            </p:spPr>
            <p:txBody>
              <a:bodyPr wrap="none" rtlCol="0">
                <a:spAutoFit/>
              </a:bodyPr>
              <a:lstStyle/>
              <a:p>
                <a:pPr algn="ctr"/>
                <a:r>
                  <a:rPr lang="zh-CN" altLang="en-US" dirty="0">
                    <a:solidFill>
                      <a:schemeClr val="bg1">
                        <a:lumMod val="65000"/>
                      </a:schemeClr>
                    </a:solidFill>
                  </a:rPr>
                  <a:t>宏观利好</a:t>
                </a:r>
                <a:endParaRPr lang="en-US" altLang="zh-CN" dirty="0">
                  <a:solidFill>
                    <a:schemeClr val="bg1">
                      <a:lumMod val="65000"/>
                    </a:schemeClr>
                  </a:solidFill>
                </a:endParaRPr>
              </a:p>
              <a:p>
                <a:pPr algn="ctr"/>
                <a:r>
                  <a:rPr lang="zh-CN" altLang="en-US" dirty="0">
                    <a:solidFill>
                      <a:schemeClr val="bg1">
                        <a:lumMod val="65000"/>
                      </a:schemeClr>
                    </a:solidFill>
                  </a:rPr>
                  <a:t>表现一</a:t>
                </a:r>
                <a:endParaRPr lang="zh-CN" altLang="en-US" dirty="0">
                  <a:solidFill>
                    <a:schemeClr val="bg1">
                      <a:lumMod val="65000"/>
                    </a:schemeClr>
                  </a:solidFill>
                </a:endParaRPr>
              </a:p>
            </p:txBody>
          </p:sp>
        </p:grpSp>
        <p:sp>
          <p:nvSpPr>
            <p:cNvPr id="26" name="椭圆 25"/>
            <p:cNvSpPr/>
            <p:nvPr/>
          </p:nvSpPr>
          <p:spPr>
            <a:xfrm>
              <a:off x="570215" y="2889768"/>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grpSp>
      <p:sp>
        <p:nvSpPr>
          <p:cNvPr id="29" name="Rectangle 20"/>
          <p:cNvSpPr>
            <a:spLocks noChangeArrowheads="1"/>
          </p:cNvSpPr>
          <p:nvPr/>
        </p:nvSpPr>
        <p:spPr bwMode="auto">
          <a:xfrm>
            <a:off x="6953760" y="1892830"/>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endPar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Rectangle 20"/>
          <p:cNvSpPr>
            <a:spLocks noChangeArrowheads="1"/>
          </p:cNvSpPr>
          <p:nvPr/>
        </p:nvSpPr>
        <p:spPr bwMode="auto">
          <a:xfrm>
            <a:off x="6993343" y="321654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endPar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Rectangle 20"/>
          <p:cNvSpPr>
            <a:spLocks noChangeArrowheads="1"/>
          </p:cNvSpPr>
          <p:nvPr/>
        </p:nvSpPr>
        <p:spPr bwMode="auto">
          <a:xfrm>
            <a:off x="6993343" y="447898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endPar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776945" y="2090191"/>
            <a:ext cx="1311036" cy="1210692"/>
            <a:chOff x="2082384" y="2352257"/>
            <a:chExt cx="983405" cy="908019"/>
          </a:xfrm>
        </p:grpSpPr>
        <p:grpSp>
          <p:nvGrpSpPr>
            <p:cNvPr id="33" name="组合 32"/>
            <p:cNvGrpSpPr/>
            <p:nvPr/>
          </p:nvGrpSpPr>
          <p:grpSpPr>
            <a:xfrm>
              <a:off x="2251112" y="2445599"/>
              <a:ext cx="814677" cy="814677"/>
              <a:chOff x="2436472" y="1588348"/>
              <a:chExt cx="814677" cy="814677"/>
            </a:xfrm>
          </p:grpSpPr>
          <p:sp>
            <p:nvSpPr>
              <p:cNvPr id="36" name="泪滴形 2"/>
              <p:cNvSpPr/>
              <p:nvPr/>
            </p:nvSpPr>
            <p:spPr>
              <a:xfrm rot="8100000">
                <a:off x="2436472" y="1588348"/>
                <a:ext cx="814677" cy="814677"/>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2508921" y="1795583"/>
                <a:ext cx="677196" cy="392415"/>
              </a:xfrm>
              <a:prstGeom prst="rect">
                <a:avLst/>
              </a:prstGeom>
              <a:noFill/>
            </p:spPr>
            <p:txBody>
              <a:bodyPr wrap="none" rtlCol="0">
                <a:spAutoFit/>
              </a:bodyPr>
              <a:lstStyle/>
              <a:p>
                <a:pPr algn="ctr"/>
                <a:r>
                  <a:rPr lang="zh-CN" altLang="en-US" sz="1400" dirty="0">
                    <a:solidFill>
                      <a:schemeClr val="bg1">
                        <a:lumMod val="65000"/>
                      </a:schemeClr>
                    </a:solidFill>
                  </a:rPr>
                  <a:t>宏观利好</a:t>
                </a:r>
                <a:endParaRPr lang="zh-CN" altLang="en-US" sz="1400" dirty="0">
                  <a:solidFill>
                    <a:schemeClr val="bg1">
                      <a:lumMod val="65000"/>
                    </a:schemeClr>
                  </a:solidFill>
                </a:endParaRPr>
              </a:p>
              <a:p>
                <a:pPr algn="ctr"/>
                <a:r>
                  <a:rPr lang="zh-CN" altLang="en-US" sz="1400" dirty="0">
                    <a:solidFill>
                      <a:schemeClr val="bg1">
                        <a:lumMod val="65000"/>
                      </a:schemeClr>
                    </a:solidFill>
                  </a:rPr>
                  <a:t>表现二</a:t>
                </a:r>
                <a:endParaRPr lang="zh-CN" altLang="en-US" sz="1400" dirty="0">
                  <a:solidFill>
                    <a:schemeClr val="bg1">
                      <a:lumMod val="65000"/>
                    </a:schemeClr>
                  </a:solidFill>
                </a:endParaRPr>
              </a:p>
            </p:txBody>
          </p:sp>
        </p:grpSp>
        <p:sp>
          <p:nvSpPr>
            <p:cNvPr id="34" name="椭圆 33"/>
            <p:cNvSpPr/>
            <p:nvPr/>
          </p:nvSpPr>
          <p:spPr>
            <a:xfrm>
              <a:off x="2082384" y="2352257"/>
              <a:ext cx="360041" cy="3600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Impact" panose="020B0806030902050204" pitchFamily="34" charset="0"/>
              </a:endParaRPr>
            </a:p>
          </p:txBody>
        </p:sp>
        <p:sp>
          <p:nvSpPr>
            <p:cNvPr id="35" name="矩形 34"/>
            <p:cNvSpPr/>
            <p:nvPr/>
          </p:nvSpPr>
          <p:spPr>
            <a:xfrm>
              <a:off x="2111164" y="2388489"/>
              <a:ext cx="298438" cy="253916"/>
            </a:xfrm>
            <a:prstGeom prst="rect">
              <a:avLst/>
            </a:prstGeom>
          </p:spPr>
          <p:txBody>
            <a:bodyPr wrap="none">
              <a:spAutoFit/>
            </a:bodyPr>
            <a:lstStyle/>
            <a:p>
              <a:pPr algn="ctr"/>
              <a:r>
                <a:rPr lang="en-US" altLang="zh-CN" sz="1600" dirty="0">
                  <a:solidFill>
                    <a:schemeClr val="bg1"/>
                  </a:solidFill>
                  <a:latin typeface="Impact" panose="020B0806030902050204" pitchFamily="34" charset="0"/>
                </a:rPr>
                <a:t>02</a:t>
              </a:r>
              <a:endParaRPr lang="zh-CN" altLang="en-US" sz="1600" dirty="0">
                <a:solidFill>
                  <a:schemeClr val="bg1"/>
                </a:solidFill>
                <a:latin typeface="Impact" panose="020B0806030902050204" pitchFamily="34" charset="0"/>
              </a:endParaRPr>
            </a:p>
          </p:txBody>
        </p:sp>
      </p:grpSp>
      <p:grpSp>
        <p:nvGrpSpPr>
          <p:cNvPr id="38" name="组合 37"/>
          <p:cNvGrpSpPr/>
          <p:nvPr/>
        </p:nvGrpSpPr>
        <p:grpSpPr>
          <a:xfrm>
            <a:off x="3944233" y="3182685"/>
            <a:ext cx="1767777" cy="1659765"/>
            <a:chOff x="2957963" y="3171627"/>
            <a:chExt cx="1326005" cy="1244824"/>
          </a:xfrm>
        </p:grpSpPr>
        <p:grpSp>
          <p:nvGrpSpPr>
            <p:cNvPr id="39" name="组合 38"/>
            <p:cNvGrpSpPr/>
            <p:nvPr/>
          </p:nvGrpSpPr>
          <p:grpSpPr>
            <a:xfrm>
              <a:off x="2957963" y="3317952"/>
              <a:ext cx="1098499" cy="1098499"/>
              <a:chOff x="3143323" y="2460701"/>
              <a:chExt cx="1098499" cy="1098499"/>
            </a:xfrm>
          </p:grpSpPr>
          <p:sp>
            <p:nvSpPr>
              <p:cNvPr id="42" name="泪滴形 2"/>
              <p:cNvSpPr/>
              <p:nvPr/>
            </p:nvSpPr>
            <p:spPr>
              <a:xfrm rot="8100000">
                <a:off x="3143323" y="2460701"/>
                <a:ext cx="1098499" cy="1098499"/>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3278485" y="2767981"/>
                <a:ext cx="902811" cy="523220"/>
              </a:xfrm>
              <a:prstGeom prst="rect">
                <a:avLst/>
              </a:prstGeom>
              <a:noFill/>
            </p:spPr>
            <p:txBody>
              <a:bodyPr wrap="none" rtlCol="0">
                <a:spAutoFit/>
              </a:bodyPr>
              <a:lstStyle/>
              <a:p>
                <a:pPr algn="ctr"/>
                <a:r>
                  <a:rPr lang="zh-CN" altLang="en-US" sz="1900" dirty="0">
                    <a:solidFill>
                      <a:schemeClr val="bg1">
                        <a:lumMod val="65000"/>
                      </a:schemeClr>
                    </a:solidFill>
                  </a:rPr>
                  <a:t>宏观利好</a:t>
                </a:r>
                <a:endParaRPr lang="zh-CN" altLang="en-US" sz="1900" dirty="0">
                  <a:solidFill>
                    <a:schemeClr val="bg1">
                      <a:lumMod val="65000"/>
                    </a:schemeClr>
                  </a:solidFill>
                </a:endParaRPr>
              </a:p>
              <a:p>
                <a:pPr algn="ctr"/>
                <a:r>
                  <a:rPr lang="zh-CN" altLang="en-US" sz="1900" dirty="0">
                    <a:solidFill>
                      <a:schemeClr val="bg1">
                        <a:lumMod val="65000"/>
                      </a:schemeClr>
                    </a:solidFill>
                  </a:rPr>
                  <a:t>表现三</a:t>
                </a:r>
                <a:endParaRPr lang="zh-CN" altLang="en-US" sz="1900" dirty="0">
                  <a:solidFill>
                    <a:schemeClr val="bg1">
                      <a:lumMod val="65000"/>
                    </a:schemeClr>
                  </a:solidFill>
                </a:endParaRPr>
              </a:p>
            </p:txBody>
          </p:sp>
        </p:grpSp>
        <p:sp>
          <p:nvSpPr>
            <p:cNvPr id="40" name="椭圆 39"/>
            <p:cNvSpPr/>
            <p:nvPr/>
          </p:nvSpPr>
          <p:spPr>
            <a:xfrm>
              <a:off x="3779912" y="3171627"/>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861521" y="3263037"/>
              <a:ext cx="353749" cy="311624"/>
            </a:xfrm>
            <a:prstGeom prst="rect">
              <a:avLst/>
            </a:prstGeom>
          </p:spPr>
          <p:txBody>
            <a:bodyPr wrap="none">
              <a:spAutoFit/>
            </a:bodyPr>
            <a:lstStyle/>
            <a:p>
              <a:pPr algn="ctr"/>
              <a:r>
                <a:rPr lang="en-US" altLang="zh-CN" sz="2100" dirty="0">
                  <a:solidFill>
                    <a:schemeClr val="bg1"/>
                  </a:solidFill>
                  <a:latin typeface="Impact" panose="020B0806030902050204" pitchFamily="34" charset="0"/>
                </a:rPr>
                <a:t>03</a:t>
              </a:r>
              <a:endParaRPr lang="zh-CN" altLang="en-US" sz="2100" dirty="0">
                <a:solidFill>
                  <a:schemeClr val="bg1"/>
                </a:solidFill>
                <a:latin typeface="Impact" panose="020B0806030902050204" pitchFamily="34" charset="0"/>
              </a:endParaRPr>
            </a:p>
          </p:txBody>
        </p:sp>
      </p:grpSp>
      <p:sp>
        <p:nvSpPr>
          <p:cNvPr id="44" name="椭圆 43"/>
          <p:cNvSpPr/>
          <p:nvPr/>
        </p:nvSpPr>
        <p:spPr>
          <a:xfrm>
            <a:off x="6176807" y="2076723"/>
            <a:ext cx="689918" cy="6900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01</a:t>
            </a:r>
            <a:endParaRPr lang="zh-CN" altLang="en-US" sz="1600" dirty="0">
              <a:latin typeface="Impact" panose="020B0806030902050204" pitchFamily="34" charset="0"/>
            </a:endParaRPr>
          </a:p>
        </p:txBody>
      </p:sp>
      <p:sp>
        <p:nvSpPr>
          <p:cNvPr id="45" name="椭圆 44"/>
          <p:cNvSpPr/>
          <p:nvPr/>
        </p:nvSpPr>
        <p:spPr>
          <a:xfrm>
            <a:off x="6176807" y="3318352"/>
            <a:ext cx="689918" cy="690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02</a:t>
            </a:r>
            <a:endParaRPr lang="zh-CN" altLang="en-US" sz="1600" dirty="0">
              <a:latin typeface="Impact" panose="020B0806030902050204" pitchFamily="34" charset="0"/>
            </a:endParaRPr>
          </a:p>
        </p:txBody>
      </p:sp>
      <p:sp>
        <p:nvSpPr>
          <p:cNvPr id="47" name="椭圆 46"/>
          <p:cNvSpPr/>
          <p:nvPr/>
        </p:nvSpPr>
        <p:spPr>
          <a:xfrm>
            <a:off x="6187429" y="4559983"/>
            <a:ext cx="689918" cy="690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03</a:t>
            </a:r>
            <a:endParaRPr lang="zh-CN" altLang="en-US" sz="1600" dirty="0">
              <a:latin typeface="Impact" panose="020B0806030902050204" pitchFamily="34" charset="0"/>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3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6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35" presetClass="entr" presetSubtype="0"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style.rotation</p:attrName>
                                        </p:attrNameLst>
                                      </p:cBhvr>
                                      <p:tavLst>
                                        <p:tav tm="0">
                                          <p:val>
                                            <p:fltVal val="720"/>
                                          </p:val>
                                        </p:tav>
                                        <p:tav tm="100000">
                                          <p:val>
                                            <p:fltVal val="0"/>
                                          </p:val>
                                        </p:tav>
                                      </p:tavLst>
                                    </p:anim>
                                    <p:anim calcmode="lin" valueType="num">
                                      <p:cBhvr>
                                        <p:cTn id="19" dur="1000" fill="hold"/>
                                        <p:tgtEl>
                                          <p:spTgt spid="44"/>
                                        </p:tgtEl>
                                        <p:attrNameLst>
                                          <p:attrName>ppt_h</p:attrName>
                                        </p:attrNameLst>
                                      </p:cBhvr>
                                      <p:tavLst>
                                        <p:tav tm="0">
                                          <p:val>
                                            <p:fltVal val="0"/>
                                          </p:val>
                                        </p:tav>
                                        <p:tav tm="100000">
                                          <p:val>
                                            <p:strVal val="#ppt_h"/>
                                          </p:val>
                                        </p:tav>
                                      </p:tavLst>
                                    </p:anim>
                                    <p:anim calcmode="lin" valueType="num">
                                      <p:cBhvr>
                                        <p:cTn id="20" dur="1000" fill="hold"/>
                                        <p:tgtEl>
                                          <p:spTgt spid="44"/>
                                        </p:tgtEl>
                                        <p:attrNameLst>
                                          <p:attrName>ppt_w</p:attrName>
                                        </p:attrNameLst>
                                      </p:cBhvr>
                                      <p:tavLst>
                                        <p:tav tm="0">
                                          <p:val>
                                            <p:fltVal val="0"/>
                                          </p:val>
                                        </p:tav>
                                        <p:tav tm="100000">
                                          <p:val>
                                            <p:strVal val="#ppt_w"/>
                                          </p:val>
                                        </p:tav>
                                      </p:tavLst>
                                    </p:anim>
                                  </p:childTnLst>
                                </p:cTn>
                              </p:par>
                              <p:par>
                                <p:cTn id="21" presetID="35"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anim calcmode="lin" valueType="num">
                                      <p:cBhvr>
                                        <p:cTn id="24" dur="1000" fill="hold"/>
                                        <p:tgtEl>
                                          <p:spTgt spid="45"/>
                                        </p:tgtEl>
                                        <p:attrNameLst>
                                          <p:attrName>style.rotation</p:attrName>
                                        </p:attrNameLst>
                                      </p:cBhvr>
                                      <p:tavLst>
                                        <p:tav tm="0">
                                          <p:val>
                                            <p:fltVal val="720"/>
                                          </p:val>
                                        </p:tav>
                                        <p:tav tm="100000">
                                          <p:val>
                                            <p:fltVal val="0"/>
                                          </p:val>
                                        </p:tav>
                                      </p:tavLst>
                                    </p:anim>
                                    <p:anim calcmode="lin" valueType="num">
                                      <p:cBhvr>
                                        <p:cTn id="25" dur="1000" fill="hold"/>
                                        <p:tgtEl>
                                          <p:spTgt spid="45"/>
                                        </p:tgtEl>
                                        <p:attrNameLst>
                                          <p:attrName>ppt_h</p:attrName>
                                        </p:attrNameLst>
                                      </p:cBhvr>
                                      <p:tavLst>
                                        <p:tav tm="0">
                                          <p:val>
                                            <p:fltVal val="0"/>
                                          </p:val>
                                        </p:tav>
                                        <p:tav tm="100000">
                                          <p:val>
                                            <p:strVal val="#ppt_h"/>
                                          </p:val>
                                        </p:tav>
                                      </p:tavLst>
                                    </p:anim>
                                    <p:anim calcmode="lin" valueType="num">
                                      <p:cBhvr>
                                        <p:cTn id="26" dur="1000" fill="hold"/>
                                        <p:tgtEl>
                                          <p:spTgt spid="45"/>
                                        </p:tgtEl>
                                        <p:attrNameLst>
                                          <p:attrName>ppt_w</p:attrName>
                                        </p:attrNameLst>
                                      </p:cBhvr>
                                      <p:tavLst>
                                        <p:tav tm="0">
                                          <p:val>
                                            <p:fltVal val="0"/>
                                          </p:val>
                                        </p:tav>
                                        <p:tav tm="100000">
                                          <p:val>
                                            <p:strVal val="#ppt_w"/>
                                          </p:val>
                                        </p:tav>
                                      </p:tavLst>
                                    </p:anim>
                                  </p:childTnLst>
                                </p:cTn>
                              </p:par>
                              <p:par>
                                <p:cTn id="27" presetID="35"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style.rotation</p:attrName>
                                        </p:attrNameLst>
                                      </p:cBhvr>
                                      <p:tavLst>
                                        <p:tav tm="0">
                                          <p:val>
                                            <p:fltVal val="720"/>
                                          </p:val>
                                        </p:tav>
                                        <p:tav tm="100000">
                                          <p:val>
                                            <p:fltVal val="0"/>
                                          </p:val>
                                        </p:tav>
                                      </p:tavLst>
                                    </p:anim>
                                    <p:anim calcmode="lin" valueType="num">
                                      <p:cBhvr>
                                        <p:cTn id="31" dur="1000" fill="hold"/>
                                        <p:tgtEl>
                                          <p:spTgt spid="47"/>
                                        </p:tgtEl>
                                        <p:attrNameLst>
                                          <p:attrName>ppt_h</p:attrName>
                                        </p:attrNameLst>
                                      </p:cBhvr>
                                      <p:tavLst>
                                        <p:tav tm="0">
                                          <p:val>
                                            <p:fltVal val="0"/>
                                          </p:val>
                                        </p:tav>
                                        <p:tav tm="100000">
                                          <p:val>
                                            <p:strVal val="#ppt_h"/>
                                          </p:val>
                                        </p:tav>
                                      </p:tavLst>
                                    </p:anim>
                                    <p:anim calcmode="lin" valueType="num">
                                      <p:cBhvr>
                                        <p:cTn id="32" dur="1000" fill="hold"/>
                                        <p:tgtEl>
                                          <p:spTgt spid="47"/>
                                        </p:tgtEl>
                                        <p:attrNameLst>
                                          <p:attrName>ppt_w</p:attrName>
                                        </p:attrNameLst>
                                      </p:cBhvr>
                                      <p:tavLst>
                                        <p:tav tm="0">
                                          <p:val>
                                            <p:fltVal val="0"/>
                                          </p:val>
                                        </p:tav>
                                        <p:tav tm="100000">
                                          <p:val>
                                            <p:strVal val="#ppt_w"/>
                                          </p:val>
                                        </p:tav>
                                      </p:tavLst>
                                    </p:anim>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44" grpId="0" animBg="1"/>
      <p:bldP spid="45"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7"/>
          <p:cNvSpPr>
            <a:spLocks noChangeArrowheads="1"/>
          </p:cNvSpPr>
          <p:nvPr/>
        </p:nvSpPr>
        <p:spPr bwMode="auto">
          <a:xfrm>
            <a:off x="1116505" y="4073599"/>
            <a:ext cx="21095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422761" y="1564330"/>
            <a:ext cx="1701381" cy="2313635"/>
            <a:chOff x="1419399" y="1213071"/>
            <a:chExt cx="1385887" cy="1884363"/>
          </a:xfrm>
        </p:grpSpPr>
        <p:sp>
          <p:nvSpPr>
            <p:cNvPr id="5" name="任意多边形 29"/>
            <p:cNvSpPr/>
            <p:nvPr/>
          </p:nvSpPr>
          <p:spPr bwMode="auto">
            <a:xfrm rot="20832717" flipH="1">
              <a:off x="2009949" y="1213071"/>
              <a:ext cx="161925"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椭圆 51"/>
            <p:cNvSpPr>
              <a:spLocks noChangeArrowheads="1"/>
            </p:cNvSpPr>
            <p:nvPr/>
          </p:nvSpPr>
          <p:spPr bwMode="auto">
            <a:xfrm>
              <a:off x="1419399" y="1711546"/>
              <a:ext cx="1385887" cy="1385888"/>
            </a:xfrm>
            <a:prstGeom prst="ellipse">
              <a:avLst/>
            </a:prstGeom>
            <a:solidFill>
              <a:schemeClr val="accent2"/>
            </a:solidFill>
            <a:ln>
              <a:noFill/>
            </a:ln>
          </p:spPr>
          <p:txBody>
            <a:bodyPr lIns="0" tIns="0" rIns="0" bIns="0" anchor="ct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椭圆 12"/>
            <p:cNvSpPr>
              <a:spLocks noChangeArrowheads="1"/>
            </p:cNvSpPr>
            <p:nvPr/>
          </p:nvSpPr>
          <p:spPr bwMode="auto">
            <a:xfrm>
              <a:off x="1487661" y="1779809"/>
              <a:ext cx="1249363" cy="1249362"/>
            </a:xfrm>
            <a:prstGeom prst="ellipse">
              <a:avLst/>
            </a:prstGeom>
            <a:solidFill>
              <a:schemeClr val="accent2"/>
            </a:solidFill>
            <a:ln w="3175" cmpd="sng">
              <a:solidFill>
                <a:schemeClr val="bg1"/>
              </a:solidFill>
              <a:round/>
            </a:ln>
          </p:spPr>
          <p:txBody>
            <a:bodyPr lIns="0" tIns="0" rIns="0" bIns="0" anchor="ctr"/>
            <a:lstStyle/>
            <a:p>
              <a:pPr algn="ctr" eaLnBrk="1" hangingPunct="1"/>
              <a:r>
                <a:rPr lang="zh-CN" altLang="en-US" sz="1900" dirty="0">
                  <a:solidFill>
                    <a:srgbClr val="FFFFFF"/>
                  </a:solidFill>
                  <a:latin typeface="微软雅黑" panose="020B0503020204020204" pitchFamily="34" charset="-122"/>
                  <a:ea typeface="微软雅黑" panose="020B0503020204020204" pitchFamily="34" charset="-122"/>
                </a:rPr>
                <a:t>对时间节点的把握正确</a:t>
              </a:r>
              <a:endParaRPr lang="zh-CN" altLang="en-US" sz="1900" dirty="0">
                <a:solidFill>
                  <a:srgbClr val="FFFFFF"/>
                </a:solidFill>
                <a:latin typeface="微软雅黑" panose="020B0503020204020204" pitchFamily="34" charset="-122"/>
                <a:ea typeface="微软雅黑" panose="020B0503020204020204" pitchFamily="34" charset="-122"/>
              </a:endParaRPr>
            </a:p>
          </p:txBody>
        </p:sp>
        <p:grpSp>
          <p:nvGrpSpPr>
            <p:cNvPr id="8" name="椭圆 16"/>
            <p:cNvGrpSpPr/>
            <p:nvPr/>
          </p:nvGrpSpPr>
          <p:grpSpPr bwMode="auto">
            <a:xfrm>
              <a:off x="2048049" y="1906809"/>
              <a:ext cx="128587" cy="127000"/>
              <a:chOff x="0" y="0"/>
              <a:chExt cx="81" cy="80"/>
            </a:xfrm>
          </p:grpSpPr>
          <p:pic>
            <p:nvPicPr>
              <p:cNvPr id="10" name="椭圆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11"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9" name="任意多边形 5"/>
            <p:cNvSpPr/>
            <p:nvPr/>
          </p:nvSpPr>
          <p:spPr bwMode="auto">
            <a:xfrm>
              <a:off x="1978199" y="1232121"/>
              <a:ext cx="133350"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2" name="组合 11"/>
          <p:cNvGrpSpPr/>
          <p:nvPr/>
        </p:nvGrpSpPr>
        <p:grpSpPr>
          <a:xfrm>
            <a:off x="3940489" y="1564330"/>
            <a:ext cx="1701381" cy="2313635"/>
            <a:chOff x="3816524" y="1213071"/>
            <a:chExt cx="1385887" cy="1884363"/>
          </a:xfrm>
        </p:grpSpPr>
        <p:sp>
          <p:nvSpPr>
            <p:cNvPr id="13" name="任意多边形 43"/>
            <p:cNvSpPr/>
            <p:nvPr/>
          </p:nvSpPr>
          <p:spPr bwMode="auto">
            <a:xfrm rot="20832717" flipH="1">
              <a:off x="4407074"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14" name="椭圆 44"/>
            <p:cNvSpPr>
              <a:spLocks noChangeArrowheads="1"/>
            </p:cNvSpPr>
            <p:nvPr/>
          </p:nvSpPr>
          <p:spPr bwMode="auto">
            <a:xfrm>
              <a:off x="3816524" y="1711546"/>
              <a:ext cx="1385887" cy="1385888"/>
            </a:xfrm>
            <a:prstGeom prst="ellipse">
              <a:avLst/>
            </a:prstGeom>
            <a:solidFill>
              <a:schemeClr val="accent1">
                <a:lumMod val="60000"/>
                <a:lumOff val="40000"/>
              </a:schemeClr>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15" name="椭圆 45"/>
            <p:cNvSpPr>
              <a:spLocks noChangeArrowheads="1"/>
            </p:cNvSpPr>
            <p:nvPr/>
          </p:nvSpPr>
          <p:spPr bwMode="auto">
            <a:xfrm>
              <a:off x="3884786" y="1779809"/>
              <a:ext cx="1249363" cy="1249362"/>
            </a:xfrm>
            <a:prstGeom prst="ellipse">
              <a:avLst/>
            </a:prstGeom>
            <a:solidFill>
              <a:schemeClr val="accent1"/>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对市场的增长趋势正确</a:t>
              </a:r>
              <a:endParaRPr lang="zh-CN" altLang="en-US" sz="1900" dirty="0">
                <a:solidFill>
                  <a:srgbClr val="FFFFFF"/>
                </a:solidFill>
                <a:latin typeface="微软雅黑" panose="020B0503020204020204" pitchFamily="34" charset="-122"/>
                <a:ea typeface="微软雅黑" panose="020B0503020204020204" pitchFamily="34" charset="-122"/>
              </a:endParaRPr>
            </a:p>
          </p:txBody>
        </p:sp>
        <p:grpSp>
          <p:nvGrpSpPr>
            <p:cNvPr id="16" name="椭圆 46"/>
            <p:cNvGrpSpPr/>
            <p:nvPr/>
          </p:nvGrpSpPr>
          <p:grpSpPr bwMode="auto">
            <a:xfrm>
              <a:off x="4443586" y="1906809"/>
              <a:ext cx="128588" cy="127000"/>
              <a:chOff x="0" y="0"/>
              <a:chExt cx="81" cy="80"/>
            </a:xfrm>
          </p:grpSpPr>
          <p:pic>
            <p:nvPicPr>
              <p:cNvPr id="18" name="椭圆 4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p:cNvSpPr txBox="1">
                <a:spLocks noChangeArrowheads="1"/>
              </p:cNvSpPr>
              <p:nvPr/>
            </p:nvSpPr>
            <p:spPr bwMode="auto">
              <a:xfrm>
                <a:off x="13" y="12"/>
                <a:ext cx="5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17" name="任意多边形 47"/>
            <p:cNvSpPr/>
            <p:nvPr/>
          </p:nvSpPr>
          <p:spPr bwMode="auto">
            <a:xfrm>
              <a:off x="4376911"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grpSp>
        <p:nvGrpSpPr>
          <p:cNvPr id="20" name="组合 19"/>
          <p:cNvGrpSpPr/>
          <p:nvPr/>
        </p:nvGrpSpPr>
        <p:grpSpPr>
          <a:xfrm>
            <a:off x="6458217" y="1564330"/>
            <a:ext cx="1701381" cy="2313635"/>
            <a:chOff x="6213649" y="1213071"/>
            <a:chExt cx="1385887" cy="1884363"/>
          </a:xfrm>
        </p:grpSpPr>
        <p:sp>
          <p:nvSpPr>
            <p:cNvPr id="2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22" name="椭圆 49"/>
            <p:cNvSpPr>
              <a:spLocks noChangeArrowheads="1"/>
            </p:cNvSpPr>
            <p:nvPr/>
          </p:nvSpPr>
          <p:spPr bwMode="auto">
            <a:xfrm>
              <a:off x="6213649" y="1711546"/>
              <a:ext cx="1385887" cy="1385888"/>
            </a:xfrm>
            <a:prstGeom prst="ellipse">
              <a:avLst/>
            </a:prstGeom>
            <a:solidFill>
              <a:schemeClr val="accent3"/>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23" name="椭圆 50"/>
            <p:cNvSpPr>
              <a:spLocks noChangeArrowheads="1"/>
            </p:cNvSpPr>
            <p:nvPr/>
          </p:nvSpPr>
          <p:spPr bwMode="auto">
            <a:xfrm>
              <a:off x="6281911" y="1779809"/>
              <a:ext cx="1249363" cy="1249362"/>
            </a:xfrm>
            <a:prstGeom prst="ellipse">
              <a:avLst/>
            </a:prstGeom>
            <a:solidFill>
              <a:schemeClr val="accent3"/>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对入市的操作方式正确</a:t>
              </a:r>
              <a:endParaRPr lang="zh-CN" altLang="en-US" sz="1900" dirty="0">
                <a:solidFill>
                  <a:srgbClr val="FFFFFF"/>
                </a:solidFill>
                <a:latin typeface="微软雅黑" panose="020B0503020204020204" pitchFamily="34" charset="-122"/>
                <a:ea typeface="微软雅黑" panose="020B0503020204020204" pitchFamily="34" charset="-122"/>
              </a:endParaRPr>
            </a:p>
          </p:txBody>
        </p:sp>
        <p:grpSp>
          <p:nvGrpSpPr>
            <p:cNvPr id="24" name="椭圆 71"/>
            <p:cNvGrpSpPr/>
            <p:nvPr/>
          </p:nvGrpSpPr>
          <p:grpSpPr bwMode="auto">
            <a:xfrm>
              <a:off x="6840711" y="1906809"/>
              <a:ext cx="133350" cy="127000"/>
              <a:chOff x="0" y="0"/>
              <a:chExt cx="84" cy="80"/>
            </a:xfrm>
          </p:grpSpPr>
          <p:pic>
            <p:nvPicPr>
              <p:cNvPr id="26" name="椭圆 7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2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28" name="矩形 73"/>
          <p:cNvSpPr>
            <a:spLocks noChangeArrowheads="1"/>
          </p:cNvSpPr>
          <p:nvPr/>
        </p:nvSpPr>
        <p:spPr bwMode="auto">
          <a:xfrm>
            <a:off x="3659022" y="4060609"/>
            <a:ext cx="2148984"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矩形 74"/>
          <p:cNvSpPr>
            <a:spLocks noChangeArrowheads="1"/>
          </p:cNvSpPr>
          <p:nvPr/>
        </p:nvSpPr>
        <p:spPr bwMode="auto">
          <a:xfrm>
            <a:off x="6243088" y="4075623"/>
            <a:ext cx="21507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8975947" y="1564330"/>
            <a:ext cx="1701381" cy="2313635"/>
            <a:chOff x="6213649" y="1213071"/>
            <a:chExt cx="1385887" cy="1884363"/>
          </a:xfrm>
        </p:grpSpPr>
        <p:sp>
          <p:nvSpPr>
            <p:cNvPr id="3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32" name="椭圆 49"/>
            <p:cNvSpPr>
              <a:spLocks noChangeArrowheads="1"/>
            </p:cNvSpPr>
            <p:nvPr/>
          </p:nvSpPr>
          <p:spPr bwMode="auto">
            <a:xfrm>
              <a:off x="6213649" y="1711546"/>
              <a:ext cx="1385887" cy="1385888"/>
            </a:xfrm>
            <a:prstGeom prst="ellipse">
              <a:avLst/>
            </a:prstGeom>
            <a:solidFill>
              <a:schemeClr val="accent4"/>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33" name="椭圆 50"/>
            <p:cNvSpPr>
              <a:spLocks noChangeArrowheads="1"/>
            </p:cNvSpPr>
            <p:nvPr/>
          </p:nvSpPr>
          <p:spPr bwMode="auto">
            <a:xfrm>
              <a:off x="6281911" y="1779809"/>
              <a:ext cx="1249363" cy="1249362"/>
            </a:xfrm>
            <a:prstGeom prst="ellipse">
              <a:avLst/>
            </a:prstGeom>
            <a:solidFill>
              <a:schemeClr val="accent4"/>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对商品卖点的把握正确</a:t>
              </a:r>
              <a:endParaRPr lang="zh-CN" altLang="en-US" sz="1900" dirty="0">
                <a:solidFill>
                  <a:srgbClr val="FFFFFF"/>
                </a:solidFill>
                <a:latin typeface="微软雅黑" panose="020B0503020204020204" pitchFamily="34" charset="-122"/>
                <a:ea typeface="微软雅黑" panose="020B0503020204020204" pitchFamily="34" charset="-122"/>
              </a:endParaRPr>
            </a:p>
          </p:txBody>
        </p:sp>
        <p:grpSp>
          <p:nvGrpSpPr>
            <p:cNvPr id="34" name="椭圆 71"/>
            <p:cNvGrpSpPr/>
            <p:nvPr/>
          </p:nvGrpSpPr>
          <p:grpSpPr bwMode="auto">
            <a:xfrm>
              <a:off x="6840711" y="1906809"/>
              <a:ext cx="133350" cy="127000"/>
              <a:chOff x="0" y="0"/>
              <a:chExt cx="84" cy="80"/>
            </a:xfrm>
          </p:grpSpPr>
          <p:pic>
            <p:nvPicPr>
              <p:cNvPr id="36" name="椭圆 7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3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38" name="矩形 74"/>
          <p:cNvSpPr>
            <a:spLocks noChangeArrowheads="1"/>
          </p:cNvSpPr>
          <p:nvPr/>
        </p:nvSpPr>
        <p:spPr bwMode="auto">
          <a:xfrm>
            <a:off x="8829011" y="4060609"/>
            <a:ext cx="21507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4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14:presetBounceEnd="54000">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14:bounceEnd="54000">
                                          <p:cBhvr additive="base">
                                            <p:cTn id="14" dur="500" fill="hold"/>
                                            <p:tgtEl>
                                              <p:spTgt spid="12"/>
                                            </p:tgtEl>
                                            <p:attrNameLst>
                                              <p:attrName>ppt_x</p:attrName>
                                            </p:attrNameLst>
                                          </p:cBhvr>
                                          <p:tavLst>
                                            <p:tav tm="0">
                                              <p:val>
                                                <p:strVal val="#ppt_x"/>
                                              </p:val>
                                            </p:tav>
                                            <p:tav tm="100000">
                                              <p:val>
                                                <p:strVal val="#ppt_x"/>
                                              </p:val>
                                            </p:tav>
                                          </p:tavLst>
                                        </p:anim>
                                        <p:anim calcmode="lin" valueType="num" p14:bounceEnd="54000">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14:presetBounceEnd="54000">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14:bounceEnd="54000">
                                          <p:cBhvr additive="base">
                                            <p:cTn id="21" dur="500" fill="hold"/>
                                            <p:tgtEl>
                                              <p:spTgt spid="20"/>
                                            </p:tgtEl>
                                            <p:attrNameLst>
                                              <p:attrName>ppt_x</p:attrName>
                                            </p:attrNameLst>
                                          </p:cBhvr>
                                          <p:tavLst>
                                            <p:tav tm="0">
                                              <p:val>
                                                <p:strVal val="#ppt_x"/>
                                              </p:val>
                                            </p:tav>
                                            <p:tav tm="100000">
                                              <p:val>
                                                <p:strVal val="#ppt_x"/>
                                              </p:val>
                                            </p:tav>
                                          </p:tavLst>
                                        </p:anim>
                                        <p:anim calcmode="lin" valueType="num" p14:bounceEnd="54000">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14:presetBounceEnd="54000">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14:bounceEnd="54000">
                                          <p:cBhvr additive="base">
                                            <p:cTn id="28" dur="500" fill="hold"/>
                                            <p:tgtEl>
                                              <p:spTgt spid="30"/>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成功项目展示</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03</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5"/>
          <p:cNvSpPr>
            <a:spLocks noChangeArrowheads="1"/>
          </p:cNvSpPr>
          <p:nvPr/>
        </p:nvSpPr>
        <p:spPr bwMode="auto">
          <a:xfrm>
            <a:off x="5563699" y="3161549"/>
            <a:ext cx="1233855" cy="1231900"/>
          </a:xfrm>
          <a:prstGeom prst="ellipse">
            <a:avLst/>
          </a:prstGeom>
          <a:solidFill>
            <a:sysClr val="window" lastClr="FFFFFF">
              <a:lumMod val="85000"/>
            </a:sysClr>
          </a:solidFill>
          <a:ln>
            <a:noFill/>
          </a:ln>
        </p:spPr>
        <p:txBody>
          <a:bodyPr lIns="0" tIns="0" rIns="0" bIns="0" anchor="ctr"/>
          <a:lstStyle/>
          <a:p>
            <a:pPr algn="ctr" defTabSz="1218565">
              <a:defRPr/>
            </a:pPr>
            <a:r>
              <a:rPr lang="zh-CN" altLang="en-US" sz="3200" b="1" kern="0" dirty="0">
                <a:solidFill>
                  <a:schemeClr val="tx1">
                    <a:lumMod val="50000"/>
                    <a:lumOff val="50000"/>
                  </a:schemeClr>
                </a:solidFill>
                <a:latin typeface="微软雅黑" panose="020B0503020204020204" pitchFamily="34" charset="-122"/>
                <a:ea typeface="微软雅黑" panose="020B0503020204020204" pitchFamily="34" charset="-122"/>
              </a:rPr>
              <a:t>目标</a:t>
            </a:r>
            <a:endParaRPr lang="zh-CN" altLang="en-US" sz="32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374286" y="1715865"/>
            <a:ext cx="2302634" cy="2472267"/>
            <a:chOff x="3088977" y="1117152"/>
            <a:chExt cx="1727200" cy="1854200"/>
          </a:xfrm>
        </p:grpSpPr>
        <p:sp>
          <p:nvSpPr>
            <p:cNvPr id="5" name="任意多边形 4"/>
            <p:cNvSpPr/>
            <p:nvPr/>
          </p:nvSpPr>
          <p:spPr>
            <a:xfrm rot="19354201">
              <a:off x="3392189" y="1117152"/>
              <a:ext cx="1423988" cy="1854200"/>
            </a:xfrm>
            <a:custGeom>
              <a:avLst/>
              <a:gdLst>
                <a:gd name="connsiteX0" fmla="*/ 908149 w 1661196"/>
                <a:gd name="connsiteY0" fmla="*/ 116236 h 2161132"/>
                <a:gd name="connsiteX1" fmla="*/ 1045422 w 1661196"/>
                <a:gd name="connsiteY1" fmla="*/ 863815 h 2161132"/>
                <a:gd name="connsiteX2" fmla="*/ 1563639 w 1661196"/>
                <a:gd name="connsiteY2" fmla="*/ 1852839 h 2161132"/>
                <a:gd name="connsiteX3" fmla="*/ 1550532 w 1661196"/>
                <a:gd name="connsiteY3" fmla="*/ 1899767 h 2161132"/>
                <a:gd name="connsiteX4" fmla="*/ 1661196 w 1661196"/>
                <a:gd name="connsiteY4" fmla="*/ 1877382 h 2161132"/>
                <a:gd name="connsiteX5" fmla="*/ 1478236 w 1661196"/>
                <a:gd name="connsiteY5" fmla="*/ 2161132 h 2161132"/>
                <a:gd name="connsiteX6" fmla="*/ 1436046 w 1661196"/>
                <a:gd name="connsiteY6" fmla="*/ 1825812 h 2161132"/>
                <a:gd name="connsiteX7" fmla="*/ 1529211 w 1661196"/>
                <a:gd name="connsiteY7" fmla="*/ 1894840 h 2161132"/>
                <a:gd name="connsiteX8" fmla="*/ 999492 w 1661196"/>
                <a:gd name="connsiteY8" fmla="*/ 935746 h 2161132"/>
                <a:gd name="connsiteX9" fmla="*/ 788637 w 1661196"/>
                <a:gd name="connsiteY9" fmla="*/ 865497 h 2161132"/>
                <a:gd name="connsiteX10" fmla="*/ 139707 w 1661196"/>
                <a:gd name="connsiteY10" fmla="*/ 938417 h 2161132"/>
                <a:gd name="connsiteX11" fmla="*/ 140807 w 1661196"/>
                <a:gd name="connsiteY11" fmla="*/ 936981 h 2161132"/>
                <a:gd name="connsiteX12" fmla="*/ 138269 w 1661196"/>
                <a:gd name="connsiteY12" fmla="*/ 937316 h 2161132"/>
                <a:gd name="connsiteX13" fmla="*/ 110342 w 1661196"/>
                <a:gd name="connsiteY13" fmla="*/ 902271 h 2161132"/>
                <a:gd name="connsiteX14" fmla="*/ 111442 w 1661196"/>
                <a:gd name="connsiteY14" fmla="*/ 900835 h 2161132"/>
                <a:gd name="connsiteX15" fmla="*/ 116237 w 1661196"/>
                <a:gd name="connsiteY15" fmla="*/ 220981 h 2161132"/>
                <a:gd name="connsiteX16" fmla="*/ 908149 w 1661196"/>
                <a:gd name="connsiteY16" fmla="*/ 116236 h 216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1196" h="2161132">
                  <a:moveTo>
                    <a:pt x="908149" y="116236"/>
                  </a:moveTo>
                  <a:cubicBezTo>
                    <a:pt x="1141188" y="294601"/>
                    <a:pt x="1196152" y="619193"/>
                    <a:pt x="1045422" y="863815"/>
                  </a:cubicBezTo>
                  <a:cubicBezTo>
                    <a:pt x="1427287" y="1044447"/>
                    <a:pt x="1652072" y="1451172"/>
                    <a:pt x="1563639" y="1852839"/>
                  </a:cubicBezTo>
                  <a:cubicBezTo>
                    <a:pt x="1558735" y="1874148"/>
                    <a:pt x="1556875" y="1879559"/>
                    <a:pt x="1550532" y="1899767"/>
                  </a:cubicBezTo>
                  <a:cubicBezTo>
                    <a:pt x="1550532" y="1899767"/>
                    <a:pt x="1550532" y="1899767"/>
                    <a:pt x="1661196" y="1877382"/>
                  </a:cubicBezTo>
                  <a:cubicBezTo>
                    <a:pt x="1661196" y="1877382"/>
                    <a:pt x="1661196" y="1877382"/>
                    <a:pt x="1478236" y="2161132"/>
                  </a:cubicBezTo>
                  <a:cubicBezTo>
                    <a:pt x="1478236" y="2161132"/>
                    <a:pt x="1478236" y="2161132"/>
                    <a:pt x="1436046" y="1825812"/>
                  </a:cubicBezTo>
                  <a:cubicBezTo>
                    <a:pt x="1436046" y="1825812"/>
                    <a:pt x="1436046" y="1825812"/>
                    <a:pt x="1529211" y="1894840"/>
                  </a:cubicBezTo>
                  <a:cubicBezTo>
                    <a:pt x="1608930" y="1495617"/>
                    <a:pt x="1380679" y="1111303"/>
                    <a:pt x="999492" y="935746"/>
                  </a:cubicBezTo>
                  <a:cubicBezTo>
                    <a:pt x="998053" y="934645"/>
                    <a:pt x="923084" y="895492"/>
                    <a:pt x="788637" y="865497"/>
                  </a:cubicBezTo>
                  <a:cubicBezTo>
                    <a:pt x="559511" y="813161"/>
                    <a:pt x="329975" y="844813"/>
                    <a:pt x="139707" y="938417"/>
                  </a:cubicBezTo>
                  <a:cubicBezTo>
                    <a:pt x="139707" y="938417"/>
                    <a:pt x="139707" y="938417"/>
                    <a:pt x="140807" y="936981"/>
                  </a:cubicBezTo>
                  <a:cubicBezTo>
                    <a:pt x="140807" y="936981"/>
                    <a:pt x="140807" y="936981"/>
                    <a:pt x="138269" y="937316"/>
                  </a:cubicBezTo>
                  <a:cubicBezTo>
                    <a:pt x="128960" y="925635"/>
                    <a:pt x="119651" y="913953"/>
                    <a:pt x="110342" y="902271"/>
                  </a:cubicBezTo>
                  <a:cubicBezTo>
                    <a:pt x="110342" y="902271"/>
                    <a:pt x="110342" y="902271"/>
                    <a:pt x="111442" y="900835"/>
                  </a:cubicBezTo>
                  <a:cubicBezTo>
                    <a:pt x="-34877" y="704542"/>
                    <a:pt x="-41015" y="426435"/>
                    <a:pt x="116237" y="220981"/>
                  </a:cubicBezTo>
                  <a:cubicBezTo>
                    <a:pt x="305379" y="-26139"/>
                    <a:pt x="660724" y="-73140"/>
                    <a:pt x="908149" y="116236"/>
                  </a:cubicBezTo>
                  <a:close/>
                </a:path>
              </a:pathLst>
            </a:custGeom>
            <a:solidFill>
              <a:schemeClr val="accent2"/>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rot="-2144691">
              <a:off x="3088977" y="1366390"/>
              <a:ext cx="9763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ea typeface="微软雅黑" panose="020B0503020204020204" pitchFamily="34" charset="-122"/>
                </a:rPr>
                <a:t>不想做</a:t>
              </a:r>
              <a:endParaRPr lang="zh-CN" altLang="en-US" sz="2100" kern="0" dirty="0">
                <a:solidFill>
                  <a:srgbClr val="FFFF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724545" y="3377448"/>
            <a:ext cx="2340729" cy="2427816"/>
            <a:chOff x="4101802" y="2363340"/>
            <a:chExt cx="1755775" cy="1820862"/>
          </a:xfrm>
        </p:grpSpPr>
        <p:sp>
          <p:nvSpPr>
            <p:cNvPr id="8" name="任意多边形 7"/>
            <p:cNvSpPr/>
            <p:nvPr/>
          </p:nvSpPr>
          <p:spPr>
            <a:xfrm rot="19354201">
              <a:off x="4101802" y="2363340"/>
              <a:ext cx="1471612" cy="1820862"/>
            </a:xfrm>
            <a:custGeom>
              <a:avLst/>
              <a:gdLst>
                <a:gd name="connsiteX0" fmla="*/ 170626 w 1714377"/>
                <a:gd name="connsiteY0" fmla="*/ 0 h 2122351"/>
                <a:gd name="connsiteX1" fmla="*/ 226424 w 1714377"/>
                <a:gd name="connsiteY1" fmla="*/ 332456 h 2122351"/>
                <a:gd name="connsiteX2" fmla="*/ 129951 w 1714377"/>
                <a:gd name="connsiteY2" fmla="*/ 267743 h 2122351"/>
                <a:gd name="connsiteX3" fmla="*/ 699044 w 1714377"/>
                <a:gd name="connsiteY3" fmla="*/ 1205247 h 2122351"/>
                <a:gd name="connsiteX4" fmla="*/ 912591 w 1714377"/>
                <a:gd name="connsiteY4" fmla="*/ 1266026 h 2122351"/>
                <a:gd name="connsiteX5" fmla="*/ 1557090 w 1714377"/>
                <a:gd name="connsiteY5" fmla="*/ 1166130 h 2122351"/>
                <a:gd name="connsiteX6" fmla="*/ 1558528 w 1714377"/>
                <a:gd name="connsiteY6" fmla="*/ 1167231 h 2122351"/>
                <a:gd name="connsiteX7" fmla="*/ 1588987 w 1714377"/>
                <a:gd name="connsiteY7" fmla="*/ 1201951 h 2122351"/>
                <a:gd name="connsiteX8" fmla="*/ 1612029 w 1714377"/>
                <a:gd name="connsiteY8" fmla="*/ 1881220 h 2122351"/>
                <a:gd name="connsiteX9" fmla="*/ 824028 w 1714377"/>
                <a:gd name="connsiteY9" fmla="*/ 2019577 h 2122351"/>
                <a:gd name="connsiteX10" fmla="*/ 655921 w 1714377"/>
                <a:gd name="connsiteY10" fmla="*/ 1279471 h 2122351"/>
                <a:gd name="connsiteX11" fmla="*/ 99456 w 1714377"/>
                <a:gd name="connsiteY11" fmla="*/ 310566 h 2122351"/>
                <a:gd name="connsiteX12" fmla="*/ 110060 w 1714377"/>
                <a:gd name="connsiteY12" fmla="*/ 263926 h 2122351"/>
                <a:gd name="connsiteX13" fmla="*/ 0 w 1714377"/>
                <a:gd name="connsiteY13" fmla="*/ 291480 h 2122351"/>
                <a:gd name="connsiteX14" fmla="*/ 170626 w 1714377"/>
                <a:gd name="connsiteY14" fmla="*/ 0 h 21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4377" h="2122351">
                  <a:moveTo>
                    <a:pt x="170626" y="0"/>
                  </a:moveTo>
                  <a:cubicBezTo>
                    <a:pt x="170626" y="0"/>
                    <a:pt x="170626" y="0"/>
                    <a:pt x="226424" y="332456"/>
                  </a:cubicBezTo>
                  <a:cubicBezTo>
                    <a:pt x="226424" y="332456"/>
                    <a:pt x="226424" y="332456"/>
                    <a:pt x="129951" y="267743"/>
                  </a:cubicBezTo>
                  <a:cubicBezTo>
                    <a:pt x="68389" y="670077"/>
                    <a:pt x="310738" y="1044932"/>
                    <a:pt x="699044" y="1205247"/>
                  </a:cubicBezTo>
                  <a:cubicBezTo>
                    <a:pt x="700482" y="1206348"/>
                    <a:pt x="777667" y="1242610"/>
                    <a:pt x="912591" y="1266026"/>
                  </a:cubicBezTo>
                  <a:cubicBezTo>
                    <a:pt x="1144431" y="1308866"/>
                    <a:pt x="1371655" y="1268319"/>
                    <a:pt x="1557090" y="1166130"/>
                  </a:cubicBezTo>
                  <a:cubicBezTo>
                    <a:pt x="1557090" y="1166130"/>
                    <a:pt x="1557090" y="1166130"/>
                    <a:pt x="1558528" y="1167231"/>
                  </a:cubicBezTo>
                  <a:cubicBezTo>
                    <a:pt x="1570374" y="1178579"/>
                    <a:pt x="1579681" y="1190265"/>
                    <a:pt x="1588987" y="1201951"/>
                  </a:cubicBezTo>
                  <a:cubicBezTo>
                    <a:pt x="1743639" y="1393328"/>
                    <a:pt x="1759762" y="1670320"/>
                    <a:pt x="1612029" y="1881220"/>
                  </a:cubicBezTo>
                  <a:cubicBezTo>
                    <a:pt x="1431600" y="2137819"/>
                    <a:pt x="1079167" y="2198887"/>
                    <a:pt x="824028" y="2019577"/>
                  </a:cubicBezTo>
                  <a:cubicBezTo>
                    <a:pt x="583274" y="1851278"/>
                    <a:pt x="514688" y="1529567"/>
                    <a:pt x="655921" y="1279471"/>
                  </a:cubicBezTo>
                  <a:cubicBezTo>
                    <a:pt x="266941" y="1114077"/>
                    <a:pt x="25533" y="717128"/>
                    <a:pt x="99456" y="310566"/>
                  </a:cubicBezTo>
                  <a:cubicBezTo>
                    <a:pt x="101837" y="289573"/>
                    <a:pt x="103701" y="284156"/>
                    <a:pt x="110060" y="263926"/>
                  </a:cubicBezTo>
                  <a:cubicBezTo>
                    <a:pt x="110060" y="263926"/>
                    <a:pt x="110060" y="263926"/>
                    <a:pt x="0" y="291480"/>
                  </a:cubicBezTo>
                  <a:cubicBezTo>
                    <a:pt x="0" y="291480"/>
                    <a:pt x="0" y="291480"/>
                    <a:pt x="170626" y="0"/>
                  </a:cubicBezTo>
                  <a:close/>
                </a:path>
              </a:pathLst>
            </a:custGeom>
            <a:solidFill>
              <a:schemeClr val="accent4"/>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9" name="文本框 25"/>
            <p:cNvSpPr txBox="1">
              <a:spLocks noChangeArrowheads="1"/>
            </p:cNvSpPr>
            <p:nvPr/>
          </p:nvSpPr>
          <p:spPr bwMode="auto">
            <a:xfrm rot="-2144691">
              <a:off x="4881264" y="3185665"/>
              <a:ext cx="97631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不好做</a:t>
              </a:r>
              <a:endParaRPr lang="zh-CN" altLang="en-US" sz="2100" kern="0" dirty="0">
                <a:solidFill>
                  <a:srgbClr val="FFFFFF"/>
                </a:solidFill>
                <a:latin typeface="微软雅黑" panose="020B0503020204020204" pitchFamily="34" charset="-122"/>
              </a:endParaRPr>
            </a:p>
          </p:txBody>
        </p:sp>
      </p:grpSp>
      <p:grpSp>
        <p:nvGrpSpPr>
          <p:cNvPr id="10" name="组合 9"/>
          <p:cNvGrpSpPr/>
          <p:nvPr/>
        </p:nvGrpSpPr>
        <p:grpSpPr>
          <a:xfrm>
            <a:off x="5766872" y="2130731"/>
            <a:ext cx="2501574" cy="2093384"/>
            <a:chOff x="4133552" y="1428302"/>
            <a:chExt cx="1876425" cy="1570038"/>
          </a:xfrm>
        </p:grpSpPr>
        <p:sp>
          <p:nvSpPr>
            <p:cNvPr id="11" name="任意多边形 10"/>
            <p:cNvSpPr/>
            <p:nvPr/>
          </p:nvSpPr>
          <p:spPr>
            <a:xfrm rot="3052925">
              <a:off x="4374058" y="1362421"/>
              <a:ext cx="1395413" cy="1876425"/>
            </a:xfrm>
            <a:custGeom>
              <a:avLst/>
              <a:gdLst>
                <a:gd name="connsiteX0" fmla="*/ 126139 w 1624995"/>
                <a:gd name="connsiteY0" fmla="*/ 208394 h 2186941"/>
                <a:gd name="connsiteX1" fmla="*/ 921298 w 1624995"/>
                <a:gd name="connsiteY1" fmla="*/ 126400 h 2186941"/>
                <a:gd name="connsiteX2" fmla="*/ 1037178 w 1624995"/>
                <a:gd name="connsiteY2" fmla="*/ 876855 h 2186941"/>
                <a:gd name="connsiteX3" fmla="*/ 1525619 w 1624995"/>
                <a:gd name="connsiteY3" fmla="*/ 1881233 h 2186941"/>
                <a:gd name="connsiteX4" fmla="*/ 1511096 w 1624995"/>
                <a:gd name="connsiteY4" fmla="*/ 1927805 h 2186941"/>
                <a:gd name="connsiteX5" fmla="*/ 1624995 w 1624995"/>
                <a:gd name="connsiteY5" fmla="*/ 1908333 h 2186941"/>
                <a:gd name="connsiteX6" fmla="*/ 1433455 w 1624995"/>
                <a:gd name="connsiteY6" fmla="*/ 2186941 h 2186941"/>
                <a:gd name="connsiteX7" fmla="*/ 1401376 w 1624995"/>
                <a:gd name="connsiteY7" fmla="*/ 1850258 h 2186941"/>
                <a:gd name="connsiteX8" fmla="*/ 1492468 w 1624995"/>
                <a:gd name="connsiteY8" fmla="*/ 1921999 h 2186941"/>
                <a:gd name="connsiteX9" fmla="*/ 989073 w 1624995"/>
                <a:gd name="connsiteY9" fmla="*/ 947495 h 2186941"/>
                <a:gd name="connsiteX10" fmla="*/ 781720 w 1624995"/>
                <a:gd name="connsiteY10" fmla="*/ 872288 h 2186941"/>
                <a:gd name="connsiteX11" fmla="*/ 130518 w 1624995"/>
                <a:gd name="connsiteY11" fmla="*/ 926560 h 2186941"/>
                <a:gd name="connsiteX12" fmla="*/ 129113 w 1624995"/>
                <a:gd name="connsiteY12" fmla="*/ 925417 h 2186941"/>
                <a:gd name="connsiteX13" fmla="*/ 102241 w 1624995"/>
                <a:gd name="connsiteY13" fmla="*/ 889552 h 2186941"/>
                <a:gd name="connsiteX14" fmla="*/ 126139 w 1624995"/>
                <a:gd name="connsiteY14" fmla="*/ 208394 h 218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995" h="2186941">
                  <a:moveTo>
                    <a:pt x="126139" y="208394"/>
                  </a:moveTo>
                  <a:cubicBezTo>
                    <a:pt x="322756" y="-33390"/>
                    <a:pt x="679559" y="-70182"/>
                    <a:pt x="921298" y="126400"/>
                  </a:cubicBezTo>
                  <a:cubicBezTo>
                    <a:pt x="1150126" y="310147"/>
                    <a:pt x="1196710" y="637608"/>
                    <a:pt x="1037178" y="876855"/>
                  </a:cubicBezTo>
                  <a:cubicBezTo>
                    <a:pt x="1413637" y="1068560"/>
                    <a:pt x="1628727" y="1481672"/>
                    <a:pt x="1525619" y="1881233"/>
                  </a:cubicBezTo>
                  <a:cubicBezTo>
                    <a:pt x="1520072" y="1902410"/>
                    <a:pt x="1518048" y="1907770"/>
                    <a:pt x="1511096" y="1927805"/>
                  </a:cubicBezTo>
                  <a:cubicBezTo>
                    <a:pt x="1511096" y="1927805"/>
                    <a:pt x="1511096" y="1927805"/>
                    <a:pt x="1624995" y="1908333"/>
                  </a:cubicBezTo>
                  <a:cubicBezTo>
                    <a:pt x="1624995" y="1908333"/>
                    <a:pt x="1624995" y="1908333"/>
                    <a:pt x="1433455" y="2186941"/>
                  </a:cubicBezTo>
                  <a:cubicBezTo>
                    <a:pt x="1433455" y="2186941"/>
                    <a:pt x="1433455" y="2186941"/>
                    <a:pt x="1401376" y="1850258"/>
                  </a:cubicBezTo>
                  <a:cubicBezTo>
                    <a:pt x="1401376" y="1850258"/>
                    <a:pt x="1401376" y="1850258"/>
                    <a:pt x="1492468" y="1921999"/>
                  </a:cubicBezTo>
                  <a:cubicBezTo>
                    <a:pt x="1583096" y="1526301"/>
                    <a:pt x="1366413" y="1135246"/>
                    <a:pt x="989073" y="947495"/>
                  </a:cubicBezTo>
                  <a:cubicBezTo>
                    <a:pt x="987668" y="946352"/>
                    <a:pt x="913872" y="905024"/>
                    <a:pt x="781720" y="872288"/>
                  </a:cubicBezTo>
                  <a:cubicBezTo>
                    <a:pt x="553004" y="814739"/>
                    <a:pt x="323631" y="838391"/>
                    <a:pt x="130518" y="926560"/>
                  </a:cubicBezTo>
                  <a:cubicBezTo>
                    <a:pt x="130518" y="926560"/>
                    <a:pt x="130518" y="926560"/>
                    <a:pt x="129113" y="925417"/>
                  </a:cubicBezTo>
                  <a:cubicBezTo>
                    <a:pt x="120155" y="913462"/>
                    <a:pt x="111198" y="901507"/>
                    <a:pt x="102241" y="889552"/>
                  </a:cubicBezTo>
                  <a:cubicBezTo>
                    <a:pt x="-39579" y="687818"/>
                    <a:pt x="-35923" y="410555"/>
                    <a:pt x="126139" y="208394"/>
                  </a:cubicBezTo>
                  <a:close/>
                </a:path>
              </a:pathLst>
            </a:custGeom>
            <a:solidFill>
              <a:schemeClr val="accent3"/>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12" name="文本框 26"/>
            <p:cNvSpPr txBox="1">
              <a:spLocks noChangeArrowheads="1"/>
            </p:cNvSpPr>
            <p:nvPr/>
          </p:nvSpPr>
          <p:spPr bwMode="auto">
            <a:xfrm rot="2655997">
              <a:off x="4898727" y="1428302"/>
              <a:ext cx="9763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不会做</a:t>
              </a:r>
              <a:endParaRPr lang="zh-CN" altLang="en-US" sz="2100" kern="0" dirty="0">
                <a:solidFill>
                  <a:srgbClr val="FFFFFF"/>
                </a:solidFill>
                <a:latin typeface="微软雅黑" panose="020B0503020204020204" pitchFamily="34" charset="-122"/>
              </a:endParaRPr>
            </a:p>
          </p:txBody>
        </p:sp>
      </p:grpSp>
      <p:grpSp>
        <p:nvGrpSpPr>
          <p:cNvPr id="13" name="组合 12"/>
          <p:cNvGrpSpPr/>
          <p:nvPr/>
        </p:nvGrpSpPr>
        <p:grpSpPr>
          <a:xfrm>
            <a:off x="4160531" y="3332999"/>
            <a:ext cx="2457131" cy="2199217"/>
            <a:chOff x="2928639" y="2330002"/>
            <a:chExt cx="1843088" cy="1649413"/>
          </a:xfrm>
        </p:grpSpPr>
        <p:sp>
          <p:nvSpPr>
            <p:cNvPr id="14" name="任意多边形 13"/>
            <p:cNvSpPr/>
            <p:nvPr/>
          </p:nvSpPr>
          <p:spPr>
            <a:xfrm rot="3052925">
              <a:off x="3131045" y="2127596"/>
              <a:ext cx="1438275" cy="1843088"/>
            </a:xfrm>
            <a:custGeom>
              <a:avLst/>
              <a:gdLst>
                <a:gd name="connsiteX0" fmla="*/ 179163 w 1676437"/>
                <a:gd name="connsiteY0" fmla="*/ 0 h 2149102"/>
                <a:gd name="connsiteX1" fmla="*/ 224993 w 1676437"/>
                <a:gd name="connsiteY1" fmla="*/ 333833 h 2149102"/>
                <a:gd name="connsiteX2" fmla="*/ 130540 w 1676437"/>
                <a:gd name="connsiteY2" fmla="*/ 266364 h 2149102"/>
                <a:gd name="connsiteX3" fmla="*/ 672290 w 1676437"/>
                <a:gd name="connsiteY3" fmla="*/ 1218311 h 2149102"/>
                <a:gd name="connsiteX4" fmla="*/ 882685 w 1676437"/>
                <a:gd name="connsiteY4" fmla="*/ 1286657 h 2149102"/>
                <a:gd name="connsiteX5" fmla="*/ 1530715 w 1676437"/>
                <a:gd name="connsiteY5" fmla="*/ 1204160 h 2149102"/>
                <a:gd name="connsiteX6" fmla="*/ 1532119 w 1676437"/>
                <a:gd name="connsiteY6" fmla="*/ 1205302 h 2149102"/>
                <a:gd name="connsiteX7" fmla="*/ 1561514 w 1676437"/>
                <a:gd name="connsiteY7" fmla="*/ 1240881 h 2149102"/>
                <a:gd name="connsiteX8" fmla="*/ 1564275 w 1676437"/>
                <a:gd name="connsiteY8" fmla="*/ 1920319 h 2149102"/>
                <a:gd name="connsiteX9" fmla="*/ 774275 w 1676437"/>
                <a:gd name="connsiteY9" fmla="*/ 2036816 h 2149102"/>
                <a:gd name="connsiteX10" fmla="*/ 628398 w 1676437"/>
                <a:gd name="connsiteY10" fmla="*/ 1292369 h 2149102"/>
                <a:gd name="connsiteX11" fmla="*/ 97653 w 1676437"/>
                <a:gd name="connsiteY11" fmla="*/ 309675 h 2149102"/>
                <a:gd name="connsiteX12" fmla="*/ 110781 w 1676437"/>
                <a:gd name="connsiteY12" fmla="*/ 261972 h 2149102"/>
                <a:gd name="connsiteX13" fmla="*/ 0 w 1676437"/>
                <a:gd name="connsiteY13" fmla="*/ 286307 h 2149102"/>
                <a:gd name="connsiteX14" fmla="*/ 179163 w 1676437"/>
                <a:gd name="connsiteY14" fmla="*/ 0 h 21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437" h="2149102">
                  <a:moveTo>
                    <a:pt x="179163" y="0"/>
                  </a:moveTo>
                  <a:cubicBezTo>
                    <a:pt x="179163" y="0"/>
                    <a:pt x="179163" y="0"/>
                    <a:pt x="224993" y="333833"/>
                  </a:cubicBezTo>
                  <a:cubicBezTo>
                    <a:pt x="224993" y="333833"/>
                    <a:pt x="224993" y="333833"/>
                    <a:pt x="130540" y="266364"/>
                  </a:cubicBezTo>
                  <a:cubicBezTo>
                    <a:pt x="57034" y="666613"/>
                    <a:pt x="287980" y="1048235"/>
                    <a:pt x="672290" y="1218311"/>
                  </a:cubicBezTo>
                  <a:cubicBezTo>
                    <a:pt x="673694" y="1219453"/>
                    <a:pt x="748584" y="1259336"/>
                    <a:pt x="882685" y="1286657"/>
                  </a:cubicBezTo>
                  <a:cubicBezTo>
                    <a:pt x="1114177" y="1334797"/>
                    <a:pt x="1342402" y="1300885"/>
                    <a:pt x="1530715" y="1204160"/>
                  </a:cubicBezTo>
                  <a:cubicBezTo>
                    <a:pt x="1530715" y="1204160"/>
                    <a:pt x="1530715" y="1204160"/>
                    <a:pt x="1532119" y="1205302"/>
                  </a:cubicBezTo>
                  <a:cubicBezTo>
                    <a:pt x="1543615" y="1216986"/>
                    <a:pt x="1552564" y="1228933"/>
                    <a:pt x="1561514" y="1240881"/>
                  </a:cubicBezTo>
                  <a:cubicBezTo>
                    <a:pt x="1710316" y="1436612"/>
                    <a:pt x="1718162" y="1713868"/>
                    <a:pt x="1564275" y="1920319"/>
                  </a:cubicBezTo>
                  <a:cubicBezTo>
                    <a:pt x="1377763" y="2172628"/>
                    <a:pt x="1023832" y="2223409"/>
                    <a:pt x="774275" y="2036816"/>
                  </a:cubicBezTo>
                  <a:cubicBezTo>
                    <a:pt x="538762" y="1861643"/>
                    <a:pt x="478693" y="1539583"/>
                    <a:pt x="628398" y="1292369"/>
                  </a:cubicBezTo>
                  <a:cubicBezTo>
                    <a:pt x="243304" y="1114650"/>
                    <a:pt x="12814" y="712383"/>
                    <a:pt x="97653" y="309675"/>
                  </a:cubicBezTo>
                  <a:cubicBezTo>
                    <a:pt x="103204" y="288503"/>
                    <a:pt x="105229" y="283144"/>
                    <a:pt x="110781" y="261972"/>
                  </a:cubicBezTo>
                  <a:cubicBezTo>
                    <a:pt x="110781" y="261972"/>
                    <a:pt x="110781" y="261972"/>
                    <a:pt x="0" y="286307"/>
                  </a:cubicBezTo>
                  <a:cubicBezTo>
                    <a:pt x="0" y="286307"/>
                    <a:pt x="0" y="286307"/>
                    <a:pt x="179163" y="0"/>
                  </a:cubicBezTo>
                  <a:close/>
                </a:path>
              </a:pathLst>
            </a:custGeom>
            <a:solidFill>
              <a:schemeClr val="accent1"/>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15" name="文本框 27"/>
            <p:cNvSpPr txBox="1">
              <a:spLocks noChangeArrowheads="1"/>
            </p:cNvSpPr>
            <p:nvPr/>
          </p:nvSpPr>
          <p:spPr bwMode="auto">
            <a:xfrm rot="2655997">
              <a:off x="3079452" y="3211065"/>
              <a:ext cx="976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做不好</a:t>
              </a:r>
              <a:endParaRPr lang="zh-CN" altLang="en-US" sz="2100" kern="0" dirty="0">
                <a:solidFill>
                  <a:srgbClr val="FFFFFF"/>
                </a:solidFill>
                <a:latin typeface="微软雅黑" panose="020B0503020204020204" pitchFamily="34" charset="-122"/>
              </a:endParaRPr>
            </a:p>
          </p:txBody>
        </p:sp>
      </p:grpSp>
      <p:sp>
        <p:nvSpPr>
          <p:cNvPr id="16" name="矩形 15"/>
          <p:cNvSpPr/>
          <p:nvPr/>
        </p:nvSpPr>
        <p:spPr>
          <a:xfrm>
            <a:off x="8022944" y="1727118"/>
            <a:ext cx="2537552" cy="153959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endParaRPr lang="zh-CN" altLang="en-US" sz="1600" kern="0" dirty="0">
              <a:solidFill>
                <a:schemeClr val="tx1">
                  <a:lumMod val="50000"/>
                  <a:lumOff val="50000"/>
                </a:schemeClr>
              </a:solidFill>
              <a:latin typeface="微软雅黑" panose="020B0503020204020204" pitchFamily="34" charset="-122"/>
            </a:endParaRPr>
          </a:p>
        </p:txBody>
      </p:sp>
      <p:sp>
        <p:nvSpPr>
          <p:cNvPr id="17" name="矩形 16"/>
          <p:cNvSpPr/>
          <p:nvPr/>
        </p:nvSpPr>
        <p:spPr>
          <a:xfrm>
            <a:off x="8022944" y="4129228"/>
            <a:ext cx="2537552" cy="154232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endParaRPr lang="zh-CN" altLang="en-US" sz="1600" kern="0" dirty="0">
              <a:solidFill>
                <a:schemeClr val="tx1">
                  <a:lumMod val="50000"/>
                  <a:lumOff val="50000"/>
                </a:schemeClr>
              </a:solidFill>
              <a:latin typeface="微软雅黑" panose="020B0503020204020204" pitchFamily="34" charset="-122"/>
            </a:endParaRPr>
          </a:p>
        </p:txBody>
      </p:sp>
      <p:sp>
        <p:nvSpPr>
          <p:cNvPr id="18" name="矩形 17"/>
          <p:cNvSpPr/>
          <p:nvPr/>
        </p:nvSpPr>
        <p:spPr>
          <a:xfrm>
            <a:off x="1883293" y="1699991"/>
            <a:ext cx="2537554" cy="1593848"/>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endParaRPr lang="zh-CN" altLang="en-US" sz="1600" kern="0" dirty="0">
              <a:solidFill>
                <a:schemeClr val="tx1">
                  <a:lumMod val="50000"/>
                  <a:lumOff val="50000"/>
                </a:schemeClr>
              </a:solidFill>
              <a:latin typeface="微软雅黑" panose="020B0503020204020204" pitchFamily="34" charset="-122"/>
            </a:endParaRPr>
          </a:p>
        </p:txBody>
      </p:sp>
      <p:sp>
        <p:nvSpPr>
          <p:cNvPr id="19" name="矩形 18"/>
          <p:cNvSpPr/>
          <p:nvPr/>
        </p:nvSpPr>
        <p:spPr>
          <a:xfrm>
            <a:off x="1883293" y="4129228"/>
            <a:ext cx="2537554" cy="154232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endParaRPr lang="zh-CN" altLang="en-US" sz="1600" kern="0" dirty="0">
              <a:solidFill>
                <a:schemeClr val="tx1">
                  <a:lumMod val="50000"/>
                  <a:lumOff val="50000"/>
                </a:schemeClr>
              </a:solidFill>
              <a:latin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style.rotation</p:attrName>
                                        </p:attrNameLst>
                                      </p:cBhvr>
                                      <p:tavLst>
                                        <p:tav tm="0">
                                          <p:val>
                                            <p:fltVal val="720"/>
                                          </p:val>
                                        </p:tav>
                                        <p:tav tm="100000">
                                          <p:val>
                                            <p:fltVal val="0"/>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style.rotation</p:attrName>
                                        </p:attrNameLst>
                                      </p:cBhvr>
                                      <p:tavLst>
                                        <p:tav tm="0">
                                          <p:val>
                                            <p:fltVal val="720"/>
                                          </p:val>
                                        </p:tav>
                                        <p:tav tm="100000">
                                          <p:val>
                                            <p:fltVal val="0"/>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style.rotation</p:attrName>
                                        </p:attrNameLst>
                                      </p:cBhvr>
                                      <p:tavLst>
                                        <p:tav tm="0">
                                          <p:val>
                                            <p:fltVal val="720"/>
                                          </p:val>
                                        </p:tav>
                                        <p:tav tm="100000">
                                          <p:val>
                                            <p:fltVal val="0"/>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ppt_w</p:attrName>
                                        </p:attrNameLst>
                                      </p:cBhvr>
                                      <p:tavLst>
                                        <p:tav tm="0">
                                          <p:val>
                                            <p:fltVal val="0"/>
                                          </p:val>
                                        </p:tav>
                                        <p:tav tm="100000">
                                          <p:val>
                                            <p:strVal val="#ppt_w"/>
                                          </p:val>
                                        </p:tav>
                                      </p:tavLst>
                                    </p:anim>
                                  </p:childTnLst>
                                </p:cTn>
                              </p:par>
                              <p:par>
                                <p:cTn id="29" presetID="53" presetClass="entr" presetSubtype="16" fill="hold" grpId="0" nodeType="withEffect">
                                  <p:stCondLst>
                                    <p:cond delay="30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3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757430" y="1668780"/>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1</a:t>
            </a:r>
            <a:endParaRPr lang="zh-CN" altLang="en-US" sz="2665" b="1" dirty="0">
              <a:solidFill>
                <a:schemeClr val="bg1"/>
              </a:solidFill>
              <a:latin typeface="+mj-ea"/>
              <a:ea typeface="+mj-ea"/>
            </a:endParaRPr>
          </a:p>
        </p:txBody>
      </p:sp>
      <p:sp>
        <p:nvSpPr>
          <p:cNvPr id="3" name="矩形 2"/>
          <p:cNvSpPr/>
          <p:nvPr/>
        </p:nvSpPr>
        <p:spPr>
          <a:xfrm>
            <a:off x="1448555" y="1668780"/>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 name="文本框 12"/>
          <p:cNvSpPr txBox="1"/>
          <p:nvPr/>
        </p:nvSpPr>
        <p:spPr>
          <a:xfrm>
            <a:off x="243046" y="313092"/>
            <a:ext cx="4899025" cy="923330"/>
          </a:xfrm>
          <a:prstGeom prst="rect">
            <a:avLst/>
          </a:prstGeom>
          <a:noFill/>
        </p:spPr>
        <p:txBody>
          <a:bodyPr lIns="91440" tIns="45720" rIns="91440" bIns="45720">
            <a:spAutoFit/>
          </a:bodyPr>
          <a:lstStyle/>
          <a:p>
            <a:pPr>
              <a:defRPr/>
            </a:pPr>
            <a:r>
              <a:rPr lang="zh-CN" altLang="en-US" sz="5400" b="1" dirty="0" smtClean="0">
                <a:solidFill>
                  <a:schemeClr val="bg1"/>
                </a:solidFill>
                <a:latin typeface="+mj-ea"/>
                <a:ea typeface="+mj-ea"/>
              </a:rPr>
              <a:t>目录</a:t>
            </a:r>
            <a:r>
              <a:rPr lang="en-US" altLang="zh-CN" sz="2800" dirty="0" smtClean="0">
                <a:solidFill>
                  <a:schemeClr val="bg1"/>
                </a:solidFill>
                <a:latin typeface="+mj-ea"/>
                <a:ea typeface="+mj-ea"/>
              </a:rPr>
              <a:t>CONTENTS</a:t>
            </a:r>
            <a:endParaRPr lang="zh-CN" altLang="en-US" sz="2800" dirty="0">
              <a:solidFill>
                <a:schemeClr val="bg1"/>
              </a:solidFill>
              <a:latin typeface="+mj-ea"/>
              <a:ea typeface="+mj-ea"/>
            </a:endParaRPr>
          </a:p>
        </p:txBody>
      </p:sp>
      <p:sp>
        <p:nvSpPr>
          <p:cNvPr id="6" name="矩形 5"/>
          <p:cNvSpPr/>
          <p:nvPr/>
        </p:nvSpPr>
        <p:spPr bwMode="auto">
          <a:xfrm>
            <a:off x="960550" y="2628887"/>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2</a:t>
            </a:r>
            <a:endParaRPr lang="zh-CN" altLang="en-US" sz="2665" b="1" dirty="0">
              <a:solidFill>
                <a:schemeClr val="bg1"/>
              </a:solidFill>
              <a:latin typeface="+mj-ea"/>
              <a:ea typeface="+mj-ea"/>
            </a:endParaRPr>
          </a:p>
        </p:txBody>
      </p:sp>
      <p:sp>
        <p:nvSpPr>
          <p:cNvPr id="7" name="矩形 6"/>
          <p:cNvSpPr/>
          <p:nvPr/>
        </p:nvSpPr>
        <p:spPr>
          <a:xfrm>
            <a:off x="1651675" y="2628887"/>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矩形 7"/>
          <p:cNvSpPr/>
          <p:nvPr/>
        </p:nvSpPr>
        <p:spPr bwMode="auto">
          <a:xfrm>
            <a:off x="758052" y="3588993"/>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3</a:t>
            </a:r>
            <a:endParaRPr lang="zh-CN" altLang="en-US" sz="2665" b="1" dirty="0">
              <a:solidFill>
                <a:schemeClr val="bg1"/>
              </a:solidFill>
              <a:latin typeface="+mj-ea"/>
              <a:ea typeface="+mj-ea"/>
            </a:endParaRPr>
          </a:p>
        </p:txBody>
      </p:sp>
      <p:sp>
        <p:nvSpPr>
          <p:cNvPr id="9" name="矩形 8"/>
          <p:cNvSpPr/>
          <p:nvPr/>
        </p:nvSpPr>
        <p:spPr>
          <a:xfrm>
            <a:off x="1449177" y="3588993"/>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0" name="矩形 9"/>
          <p:cNvSpPr/>
          <p:nvPr/>
        </p:nvSpPr>
        <p:spPr bwMode="auto">
          <a:xfrm>
            <a:off x="960550" y="4549100"/>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4</a:t>
            </a:r>
            <a:endParaRPr lang="zh-CN" altLang="en-US" sz="2665" b="1" dirty="0">
              <a:solidFill>
                <a:schemeClr val="bg1"/>
              </a:solidFill>
              <a:latin typeface="+mj-ea"/>
              <a:ea typeface="+mj-ea"/>
            </a:endParaRPr>
          </a:p>
        </p:txBody>
      </p:sp>
      <p:sp>
        <p:nvSpPr>
          <p:cNvPr id="11" name="矩形 10"/>
          <p:cNvSpPr/>
          <p:nvPr/>
        </p:nvSpPr>
        <p:spPr>
          <a:xfrm>
            <a:off x="1651675" y="4549100"/>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2" name="矩形 11"/>
          <p:cNvSpPr/>
          <p:nvPr/>
        </p:nvSpPr>
        <p:spPr bwMode="auto">
          <a:xfrm>
            <a:off x="758052" y="5509207"/>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5</a:t>
            </a:r>
            <a:endParaRPr lang="zh-CN" altLang="en-US" sz="2665" b="1" dirty="0">
              <a:solidFill>
                <a:schemeClr val="bg1"/>
              </a:solidFill>
              <a:latin typeface="+mj-ea"/>
              <a:ea typeface="+mj-ea"/>
            </a:endParaRPr>
          </a:p>
        </p:txBody>
      </p:sp>
      <p:sp>
        <p:nvSpPr>
          <p:cNvPr id="13" name="矩形 12"/>
          <p:cNvSpPr/>
          <p:nvPr/>
        </p:nvSpPr>
        <p:spPr>
          <a:xfrm>
            <a:off x="1449177" y="5509207"/>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4" name="文本框 5"/>
          <p:cNvSpPr txBox="1">
            <a:spLocks noChangeArrowheads="1"/>
          </p:cNvSpPr>
          <p:nvPr/>
        </p:nvSpPr>
        <p:spPr bwMode="auto">
          <a:xfrm>
            <a:off x="632328" y="1758579"/>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年度工作概述  </a:t>
            </a:r>
            <a:r>
              <a:rPr lang="zh-CN" altLang="en-US" sz="1865" dirty="0">
                <a:solidFill>
                  <a:schemeClr val="bg1"/>
                </a:solidFill>
                <a:latin typeface="+mj-ea"/>
                <a:ea typeface="+mj-ea"/>
              </a:rPr>
              <a:t>点击添加说明文字</a:t>
            </a:r>
            <a:endParaRPr lang="zh-CN" altLang="en-US" sz="1865" dirty="0">
              <a:solidFill>
                <a:schemeClr val="bg1"/>
              </a:solidFill>
              <a:latin typeface="+mj-ea"/>
              <a:ea typeface="+mj-ea"/>
            </a:endParaRPr>
          </a:p>
        </p:txBody>
      </p:sp>
      <p:sp>
        <p:nvSpPr>
          <p:cNvPr id="15" name="文本框 5"/>
          <p:cNvSpPr txBox="1">
            <a:spLocks noChangeArrowheads="1"/>
          </p:cNvSpPr>
          <p:nvPr/>
        </p:nvSpPr>
        <p:spPr bwMode="auto">
          <a:xfrm>
            <a:off x="835448" y="271346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工作完成情况  </a:t>
            </a:r>
            <a:r>
              <a:rPr lang="zh-CN" altLang="en-US" sz="1865" dirty="0">
                <a:solidFill>
                  <a:schemeClr val="bg1"/>
                </a:solidFill>
                <a:latin typeface="+mj-ea"/>
                <a:ea typeface="+mj-ea"/>
              </a:rPr>
              <a:t>点击添加说明文字</a:t>
            </a:r>
            <a:endParaRPr lang="zh-CN" altLang="en-US" sz="1865" dirty="0">
              <a:solidFill>
                <a:schemeClr val="bg1"/>
              </a:solidFill>
              <a:latin typeface="+mj-ea"/>
              <a:ea typeface="+mj-ea"/>
            </a:endParaRPr>
          </a:p>
        </p:txBody>
      </p:sp>
      <p:sp>
        <p:nvSpPr>
          <p:cNvPr id="16" name="文本框 5"/>
          <p:cNvSpPr txBox="1">
            <a:spLocks noChangeArrowheads="1"/>
          </p:cNvSpPr>
          <p:nvPr/>
        </p:nvSpPr>
        <p:spPr bwMode="auto">
          <a:xfrm>
            <a:off x="632328" y="366796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成功项目展示  </a:t>
            </a:r>
            <a:r>
              <a:rPr lang="zh-CN" altLang="en-US" sz="1865" dirty="0">
                <a:solidFill>
                  <a:schemeClr val="bg1"/>
                </a:solidFill>
                <a:latin typeface="+mj-ea"/>
                <a:ea typeface="+mj-ea"/>
              </a:rPr>
              <a:t>点击添加说明文字</a:t>
            </a:r>
            <a:endParaRPr lang="zh-CN" altLang="en-US" sz="1865" dirty="0">
              <a:solidFill>
                <a:schemeClr val="bg1"/>
              </a:solidFill>
              <a:latin typeface="+mj-ea"/>
              <a:ea typeface="+mj-ea"/>
            </a:endParaRPr>
          </a:p>
        </p:txBody>
      </p:sp>
      <p:sp>
        <p:nvSpPr>
          <p:cNvPr id="17" name="文本框 5"/>
          <p:cNvSpPr txBox="1">
            <a:spLocks noChangeArrowheads="1"/>
          </p:cNvSpPr>
          <p:nvPr/>
        </p:nvSpPr>
        <p:spPr bwMode="auto">
          <a:xfrm>
            <a:off x="835448" y="4633674"/>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工作存在不足  </a:t>
            </a:r>
            <a:r>
              <a:rPr lang="zh-CN" altLang="en-US" sz="1865" dirty="0">
                <a:solidFill>
                  <a:schemeClr val="bg1"/>
                </a:solidFill>
                <a:latin typeface="+mj-ea"/>
                <a:ea typeface="+mj-ea"/>
              </a:rPr>
              <a:t>点击添加说明文字</a:t>
            </a:r>
            <a:endParaRPr lang="zh-CN" altLang="en-US" sz="1865" dirty="0">
              <a:solidFill>
                <a:schemeClr val="bg1"/>
              </a:solidFill>
              <a:latin typeface="+mj-ea"/>
              <a:ea typeface="+mj-ea"/>
            </a:endParaRPr>
          </a:p>
        </p:txBody>
      </p:sp>
      <p:sp>
        <p:nvSpPr>
          <p:cNvPr id="18" name="文本框 5"/>
          <p:cNvSpPr txBox="1">
            <a:spLocks noChangeArrowheads="1"/>
          </p:cNvSpPr>
          <p:nvPr/>
        </p:nvSpPr>
        <p:spPr bwMode="auto">
          <a:xfrm>
            <a:off x="632328" y="558257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明年工作计划  </a:t>
            </a:r>
            <a:r>
              <a:rPr lang="zh-CN" altLang="en-US" sz="1865" dirty="0">
                <a:solidFill>
                  <a:schemeClr val="bg1"/>
                </a:solidFill>
                <a:latin typeface="+mj-ea"/>
                <a:ea typeface="+mj-ea"/>
              </a:rPr>
              <a:t>点击添加说明文字</a:t>
            </a:r>
            <a:endParaRPr lang="zh-CN" altLang="en-US" sz="1865"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par>
                          <p:cTn id="18" fill="hold">
                            <p:stCondLst>
                              <p:cond delay="1500"/>
                            </p:stCondLst>
                            <p:childTnLst>
                              <p:par>
                                <p:cTn id="19" presetID="31" presetClass="entr" presetSubtype="0" fill="hold" grpId="0" nodeType="afterEffect">
                                  <p:stCondLst>
                                    <p:cond delay="0"/>
                                  </p:stCondLst>
                                  <p:iterate type="lt">
                                    <p:tmPct val="5000"/>
                                  </p:iterate>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3250"/>
                            </p:stCondLst>
                            <p:childTnLst>
                              <p:par>
                                <p:cTn id="26" presetID="2" presetClass="entr" presetSubtype="2" decel="10000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2" presetClass="entr" presetSubtype="2"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par>
                          <p:cTn id="33" fill="hold">
                            <p:stCondLst>
                              <p:cond delay="3750"/>
                            </p:stCondLst>
                            <p:childTnLst>
                              <p:par>
                                <p:cTn id="34" presetID="31" presetClass="entr" presetSubtype="0" fill="hold" grpId="0" nodeType="afterEffect">
                                  <p:stCondLst>
                                    <p:cond delay="0"/>
                                  </p:stCondLst>
                                  <p:iterate type="lt">
                                    <p:tmPct val="5000"/>
                                  </p:iterate>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par>
                          <p:cTn id="40" fill="hold">
                            <p:stCondLst>
                              <p:cond delay="5500"/>
                            </p:stCondLst>
                            <p:childTnLst>
                              <p:par>
                                <p:cTn id="41" presetID="2" presetClass="entr" presetSubtype="2" decel="10000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par>
                                <p:cTn id="45" presetID="22" presetClass="entr" presetSubtype="2"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right)">
                                      <p:cBhvr>
                                        <p:cTn id="47" dur="500"/>
                                        <p:tgtEl>
                                          <p:spTgt spid="9"/>
                                        </p:tgtEl>
                                      </p:cBhvr>
                                    </p:animEffect>
                                  </p:childTnLst>
                                </p:cTn>
                              </p:par>
                            </p:childTnLst>
                          </p:cTn>
                        </p:par>
                        <p:par>
                          <p:cTn id="48" fill="hold">
                            <p:stCondLst>
                              <p:cond delay="6000"/>
                            </p:stCondLst>
                            <p:childTnLst>
                              <p:par>
                                <p:cTn id="49" presetID="31" presetClass="entr" presetSubtype="0" fill="hold" grpId="0" nodeType="afterEffect">
                                  <p:stCondLst>
                                    <p:cond delay="0"/>
                                  </p:stCondLst>
                                  <p:iterate type="lt">
                                    <p:tmPct val="5000"/>
                                  </p:iterate>
                                  <p:childTnLst>
                                    <p:set>
                                      <p:cBhvr>
                                        <p:cTn id="50" dur="1" fill="hold">
                                          <p:stCondLst>
                                            <p:cond delay="0"/>
                                          </p:stCondLst>
                                        </p:cTn>
                                        <p:tgtEl>
                                          <p:spTgt spid="16"/>
                                        </p:tgtEl>
                                        <p:attrNameLst>
                                          <p:attrName>style.visibility</p:attrName>
                                        </p:attrNameLst>
                                      </p:cBhvr>
                                      <p:to>
                                        <p:strVal val="visible"/>
                                      </p:to>
                                    </p:set>
                                    <p:anim calcmode="lin" valueType="num">
                                      <p:cBhvr>
                                        <p:cTn id="51" dur="1000" fill="hold"/>
                                        <p:tgtEl>
                                          <p:spTgt spid="16"/>
                                        </p:tgtEl>
                                        <p:attrNameLst>
                                          <p:attrName>ppt_w</p:attrName>
                                        </p:attrNameLst>
                                      </p:cBhvr>
                                      <p:tavLst>
                                        <p:tav tm="0">
                                          <p:val>
                                            <p:fltVal val="0"/>
                                          </p:val>
                                        </p:tav>
                                        <p:tav tm="100000">
                                          <p:val>
                                            <p:strVal val="#ppt_w"/>
                                          </p:val>
                                        </p:tav>
                                      </p:tavLst>
                                    </p:anim>
                                    <p:anim calcmode="lin" valueType="num">
                                      <p:cBhvr>
                                        <p:cTn id="52" dur="1000" fill="hold"/>
                                        <p:tgtEl>
                                          <p:spTgt spid="16"/>
                                        </p:tgtEl>
                                        <p:attrNameLst>
                                          <p:attrName>ppt_h</p:attrName>
                                        </p:attrNameLst>
                                      </p:cBhvr>
                                      <p:tavLst>
                                        <p:tav tm="0">
                                          <p:val>
                                            <p:fltVal val="0"/>
                                          </p:val>
                                        </p:tav>
                                        <p:tav tm="100000">
                                          <p:val>
                                            <p:strVal val="#ppt_h"/>
                                          </p:val>
                                        </p:tav>
                                      </p:tavLst>
                                    </p:anim>
                                    <p:anim calcmode="lin" valueType="num">
                                      <p:cBhvr>
                                        <p:cTn id="53" dur="1000" fill="hold"/>
                                        <p:tgtEl>
                                          <p:spTgt spid="16"/>
                                        </p:tgtEl>
                                        <p:attrNameLst>
                                          <p:attrName>style.rotation</p:attrName>
                                        </p:attrNameLst>
                                      </p:cBhvr>
                                      <p:tavLst>
                                        <p:tav tm="0">
                                          <p:val>
                                            <p:fltVal val="90"/>
                                          </p:val>
                                        </p:tav>
                                        <p:tav tm="100000">
                                          <p:val>
                                            <p:fltVal val="0"/>
                                          </p:val>
                                        </p:tav>
                                      </p:tavLst>
                                    </p:anim>
                                    <p:animEffect transition="in" filter="fade">
                                      <p:cBhvr>
                                        <p:cTn id="54" dur="1000"/>
                                        <p:tgtEl>
                                          <p:spTgt spid="16"/>
                                        </p:tgtEl>
                                      </p:cBhvr>
                                    </p:animEffect>
                                  </p:childTnLst>
                                </p:cTn>
                              </p:par>
                            </p:childTnLst>
                          </p:cTn>
                        </p:par>
                        <p:par>
                          <p:cTn id="55" fill="hold">
                            <p:stCondLst>
                              <p:cond delay="7750"/>
                            </p:stCondLst>
                            <p:childTnLst>
                              <p:par>
                                <p:cTn id="56" presetID="2" presetClass="entr" presetSubtype="2" decel="10000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1+#ppt_w/2"/>
                                          </p:val>
                                        </p:tav>
                                        <p:tav tm="100000">
                                          <p:val>
                                            <p:strVal val="#ppt_x"/>
                                          </p:val>
                                        </p:tav>
                                      </p:tavLst>
                                    </p:anim>
                                    <p:anim calcmode="lin" valueType="num">
                                      <p:cBhvr additive="base">
                                        <p:cTn id="59" dur="500" fill="hold"/>
                                        <p:tgtEl>
                                          <p:spTgt spid="10"/>
                                        </p:tgtEl>
                                        <p:attrNameLst>
                                          <p:attrName>ppt_y</p:attrName>
                                        </p:attrNameLst>
                                      </p:cBhvr>
                                      <p:tavLst>
                                        <p:tav tm="0">
                                          <p:val>
                                            <p:strVal val="#ppt_y"/>
                                          </p:val>
                                        </p:tav>
                                        <p:tav tm="100000">
                                          <p:val>
                                            <p:strVal val="#ppt_y"/>
                                          </p:val>
                                        </p:tav>
                                      </p:tavLst>
                                    </p:anim>
                                  </p:childTnLst>
                                </p:cTn>
                              </p:par>
                              <p:par>
                                <p:cTn id="60" presetID="22" presetClass="entr" presetSubtype="2"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500"/>
                                        <p:tgtEl>
                                          <p:spTgt spid="11"/>
                                        </p:tgtEl>
                                      </p:cBhvr>
                                    </p:animEffect>
                                  </p:childTnLst>
                                </p:cTn>
                              </p:par>
                            </p:childTnLst>
                          </p:cTn>
                        </p:par>
                        <p:par>
                          <p:cTn id="63" fill="hold">
                            <p:stCondLst>
                              <p:cond delay="8250"/>
                            </p:stCondLst>
                            <p:childTnLst>
                              <p:par>
                                <p:cTn id="64" presetID="31" presetClass="entr" presetSubtype="0" fill="hold" grpId="0" nodeType="afterEffect">
                                  <p:stCondLst>
                                    <p:cond delay="0"/>
                                  </p:stCondLst>
                                  <p:iterate type="lt">
                                    <p:tmPct val="5000"/>
                                  </p:iterate>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fltVal val="0"/>
                                          </p:val>
                                        </p:tav>
                                        <p:tav tm="100000">
                                          <p:val>
                                            <p:strVal val="#ppt_w"/>
                                          </p:val>
                                        </p:tav>
                                      </p:tavLst>
                                    </p:anim>
                                    <p:anim calcmode="lin" valueType="num">
                                      <p:cBhvr>
                                        <p:cTn id="67" dur="1000" fill="hold"/>
                                        <p:tgtEl>
                                          <p:spTgt spid="17"/>
                                        </p:tgtEl>
                                        <p:attrNameLst>
                                          <p:attrName>ppt_h</p:attrName>
                                        </p:attrNameLst>
                                      </p:cBhvr>
                                      <p:tavLst>
                                        <p:tav tm="0">
                                          <p:val>
                                            <p:fltVal val="0"/>
                                          </p:val>
                                        </p:tav>
                                        <p:tav tm="100000">
                                          <p:val>
                                            <p:strVal val="#ppt_h"/>
                                          </p:val>
                                        </p:tav>
                                      </p:tavLst>
                                    </p:anim>
                                    <p:anim calcmode="lin" valueType="num">
                                      <p:cBhvr>
                                        <p:cTn id="68" dur="1000" fill="hold"/>
                                        <p:tgtEl>
                                          <p:spTgt spid="17"/>
                                        </p:tgtEl>
                                        <p:attrNameLst>
                                          <p:attrName>style.rotation</p:attrName>
                                        </p:attrNameLst>
                                      </p:cBhvr>
                                      <p:tavLst>
                                        <p:tav tm="0">
                                          <p:val>
                                            <p:fltVal val="90"/>
                                          </p:val>
                                        </p:tav>
                                        <p:tav tm="100000">
                                          <p:val>
                                            <p:fltVal val="0"/>
                                          </p:val>
                                        </p:tav>
                                      </p:tavLst>
                                    </p:anim>
                                    <p:animEffect transition="in" filter="fade">
                                      <p:cBhvr>
                                        <p:cTn id="69" dur="1000"/>
                                        <p:tgtEl>
                                          <p:spTgt spid="17"/>
                                        </p:tgtEl>
                                      </p:cBhvr>
                                    </p:animEffect>
                                  </p:childTnLst>
                                </p:cTn>
                              </p:par>
                            </p:childTnLst>
                          </p:cTn>
                        </p:par>
                        <p:par>
                          <p:cTn id="70" fill="hold">
                            <p:stCondLst>
                              <p:cond delay="10000"/>
                            </p:stCondLst>
                            <p:childTnLst>
                              <p:par>
                                <p:cTn id="71" presetID="2" presetClass="entr" presetSubtype="2" decel="100000"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1+#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par>
                                <p:cTn id="75" presetID="22" presetClass="entr" presetSubtype="2"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right)">
                                      <p:cBhvr>
                                        <p:cTn id="77" dur="500"/>
                                        <p:tgtEl>
                                          <p:spTgt spid="13"/>
                                        </p:tgtEl>
                                      </p:cBhvr>
                                    </p:animEffect>
                                  </p:childTnLst>
                                </p:cTn>
                              </p:par>
                            </p:childTnLst>
                          </p:cTn>
                        </p:par>
                        <p:par>
                          <p:cTn id="78" fill="hold">
                            <p:stCondLst>
                              <p:cond delay="10500"/>
                            </p:stCondLst>
                            <p:childTnLst>
                              <p:par>
                                <p:cTn id="79" presetID="31" presetClass="entr" presetSubtype="0" fill="hold" grpId="0" nodeType="afterEffect">
                                  <p:stCondLst>
                                    <p:cond delay="0"/>
                                  </p:stCondLst>
                                  <p:iterate type="lt">
                                    <p:tmPct val="5000"/>
                                  </p:iterate>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fltVal val="0"/>
                                          </p:val>
                                        </p:tav>
                                        <p:tav tm="100000">
                                          <p:val>
                                            <p:strVal val="#ppt_w"/>
                                          </p:val>
                                        </p:tav>
                                      </p:tavLst>
                                    </p:anim>
                                    <p:anim calcmode="lin" valueType="num">
                                      <p:cBhvr>
                                        <p:cTn id="82" dur="1000" fill="hold"/>
                                        <p:tgtEl>
                                          <p:spTgt spid="18"/>
                                        </p:tgtEl>
                                        <p:attrNameLst>
                                          <p:attrName>ppt_h</p:attrName>
                                        </p:attrNameLst>
                                      </p:cBhvr>
                                      <p:tavLst>
                                        <p:tav tm="0">
                                          <p:val>
                                            <p:fltVal val="0"/>
                                          </p:val>
                                        </p:tav>
                                        <p:tav tm="100000">
                                          <p:val>
                                            <p:strVal val="#ppt_h"/>
                                          </p:val>
                                        </p:tav>
                                      </p:tavLst>
                                    </p:anim>
                                    <p:anim calcmode="lin" valueType="num">
                                      <p:cBhvr>
                                        <p:cTn id="83" dur="1000" fill="hold"/>
                                        <p:tgtEl>
                                          <p:spTgt spid="18"/>
                                        </p:tgtEl>
                                        <p:attrNameLst>
                                          <p:attrName>style.rotation</p:attrName>
                                        </p:attrNameLst>
                                      </p:cBhvr>
                                      <p:tavLst>
                                        <p:tav tm="0">
                                          <p:val>
                                            <p:fltVal val="90"/>
                                          </p:val>
                                        </p:tav>
                                        <p:tav tm="100000">
                                          <p:val>
                                            <p:fltVal val="0"/>
                                          </p:val>
                                        </p:tav>
                                      </p:tavLst>
                                    </p:anim>
                                    <p:animEffect transition="in" filter="fade">
                                      <p:cBhvr>
                                        <p:cTn id="8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795" y="3687320"/>
            <a:ext cx="12190413" cy="0"/>
          </a:xfrm>
          <a:prstGeom prst="line">
            <a:avLst/>
          </a:prstGeom>
          <a:ln w="19050">
            <a:solidFill>
              <a:srgbClr val="D7D7D7"/>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24106" y="2823702"/>
            <a:ext cx="1169527" cy="400097"/>
          </a:xfrm>
          <a:prstGeom prst="rect">
            <a:avLst/>
          </a:prstGeom>
          <a:noFill/>
        </p:spPr>
        <p:txBody>
          <a:bodyPr wrap="none" lIns="121908" tIns="60954" rIns="121908" bIns="60954" rtlCol="0">
            <a:spAutoFit/>
          </a:bodyPr>
          <a:lstStyle/>
          <a:p>
            <a:r>
              <a:rPr lang="zh-CN" altLang="en-US" b="1" dirty="0">
                <a:solidFill>
                  <a:schemeClr val="accent1"/>
                </a:solidFill>
              </a:rPr>
              <a:t>正面观点</a:t>
            </a:r>
            <a:endParaRPr lang="zh-CN" altLang="en-US" b="1" dirty="0">
              <a:solidFill>
                <a:schemeClr val="accent1"/>
              </a:solidFill>
            </a:endParaRPr>
          </a:p>
        </p:txBody>
      </p:sp>
      <p:sp>
        <p:nvSpPr>
          <p:cNvPr id="42" name="TextBox 41"/>
          <p:cNvSpPr txBox="1"/>
          <p:nvPr/>
        </p:nvSpPr>
        <p:spPr>
          <a:xfrm>
            <a:off x="624106" y="4009960"/>
            <a:ext cx="1169527" cy="400097"/>
          </a:xfrm>
          <a:prstGeom prst="rect">
            <a:avLst/>
          </a:prstGeom>
          <a:noFill/>
        </p:spPr>
        <p:txBody>
          <a:bodyPr wrap="none" lIns="121908" tIns="60954" rIns="121908" bIns="60954" rtlCol="0">
            <a:spAutoFit/>
          </a:bodyPr>
          <a:lstStyle/>
          <a:p>
            <a:r>
              <a:rPr lang="zh-CN" altLang="en-US" b="1" dirty="0">
                <a:solidFill>
                  <a:schemeClr val="tx1">
                    <a:lumMod val="50000"/>
                    <a:lumOff val="50000"/>
                  </a:schemeClr>
                </a:solidFill>
              </a:rPr>
              <a:t>反面观点</a:t>
            </a:r>
            <a:endParaRPr lang="zh-CN" altLang="en-US" b="1" dirty="0">
              <a:solidFill>
                <a:schemeClr val="tx1">
                  <a:lumMod val="50000"/>
                  <a:lumOff val="50000"/>
                </a:schemeClr>
              </a:solidFill>
            </a:endParaRPr>
          </a:p>
        </p:txBody>
      </p:sp>
      <p:grpSp>
        <p:nvGrpSpPr>
          <p:cNvPr id="16" name="组合 15"/>
          <p:cNvGrpSpPr/>
          <p:nvPr/>
        </p:nvGrpSpPr>
        <p:grpSpPr>
          <a:xfrm>
            <a:off x="1944671" y="1528934"/>
            <a:ext cx="9223168" cy="2214051"/>
            <a:chOff x="1458098" y="1146700"/>
            <a:chExt cx="6918276" cy="1660538"/>
          </a:xfrm>
        </p:grpSpPr>
        <p:grpSp>
          <p:nvGrpSpPr>
            <p:cNvPr id="60" name="组合 59"/>
            <p:cNvGrpSpPr/>
            <p:nvPr/>
          </p:nvGrpSpPr>
          <p:grpSpPr>
            <a:xfrm>
              <a:off x="1458098" y="1160545"/>
              <a:ext cx="943926" cy="1629659"/>
              <a:chOff x="2267482" y="1160545"/>
              <a:chExt cx="943926" cy="1629659"/>
            </a:xfrm>
          </p:grpSpPr>
          <p:sp>
            <p:nvSpPr>
              <p:cNvPr id="23" name="矩形 22"/>
              <p:cNvSpPr/>
              <p:nvPr/>
            </p:nvSpPr>
            <p:spPr>
              <a:xfrm rot="20083561" flipV="1">
                <a:off x="2939372" y="1893643"/>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4" name="椭圆 23"/>
              <p:cNvSpPr/>
              <p:nvPr/>
            </p:nvSpPr>
            <p:spPr>
              <a:xfrm rot="20083561" flipV="1">
                <a:off x="3108560" y="2687356"/>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5" name="任意多边形 24"/>
              <p:cNvSpPr/>
              <p:nvPr/>
            </p:nvSpPr>
            <p:spPr bwMode="auto">
              <a:xfrm rot="20100000" flipV="1">
                <a:off x="2267482" y="1160545"/>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3" name="TextBox 42"/>
              <p:cNvSpPr txBox="1"/>
              <p:nvPr/>
            </p:nvSpPr>
            <p:spPr>
              <a:xfrm>
                <a:off x="2267744" y="1347614"/>
                <a:ext cx="600242" cy="253915"/>
              </a:xfrm>
              <a:prstGeom prst="rect">
                <a:avLst/>
              </a:prstGeom>
              <a:noFill/>
            </p:spPr>
            <p:txBody>
              <a:bodyPr wrap="none" rtlCol="0">
                <a:spAutoFit/>
              </a:bodyPr>
              <a:lstStyle/>
              <a:p>
                <a:r>
                  <a:rPr lang="zh-CN" altLang="en-US" sz="1600" b="1" dirty="0">
                    <a:solidFill>
                      <a:schemeClr val="accent1"/>
                    </a:solidFill>
                  </a:rPr>
                  <a:t>观点一</a:t>
                </a:r>
                <a:endParaRPr lang="zh-CN" altLang="en-US" sz="1600" b="1" dirty="0">
                  <a:solidFill>
                    <a:schemeClr val="accent1"/>
                  </a:solidFill>
                </a:endParaRPr>
              </a:p>
            </p:txBody>
          </p:sp>
        </p:grpSp>
        <p:grpSp>
          <p:nvGrpSpPr>
            <p:cNvPr id="59" name="组合 58"/>
            <p:cNvGrpSpPr/>
            <p:nvPr/>
          </p:nvGrpSpPr>
          <p:grpSpPr>
            <a:xfrm>
              <a:off x="3109104" y="1146700"/>
              <a:ext cx="943927" cy="1629659"/>
              <a:chOff x="3643398" y="1146700"/>
              <a:chExt cx="943927" cy="1629659"/>
            </a:xfrm>
          </p:grpSpPr>
          <p:sp>
            <p:nvSpPr>
              <p:cNvPr id="27" name="矩形 26"/>
              <p:cNvSpPr/>
              <p:nvPr/>
            </p:nvSpPr>
            <p:spPr>
              <a:xfrm rot="20083561" flipV="1">
                <a:off x="4315289" y="1879798"/>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8" name="椭圆 27"/>
              <p:cNvSpPr/>
              <p:nvPr/>
            </p:nvSpPr>
            <p:spPr>
              <a:xfrm rot="20083561" flipV="1">
                <a:off x="4484477" y="2673511"/>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9" name="任意多边形 28"/>
              <p:cNvSpPr/>
              <p:nvPr/>
            </p:nvSpPr>
            <p:spPr bwMode="auto">
              <a:xfrm rot="20100000" flipV="1">
                <a:off x="3643398" y="114670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5" name="TextBox 44"/>
              <p:cNvSpPr txBox="1"/>
              <p:nvPr/>
            </p:nvSpPr>
            <p:spPr>
              <a:xfrm>
                <a:off x="3658664" y="1347614"/>
                <a:ext cx="600242" cy="253915"/>
              </a:xfrm>
              <a:prstGeom prst="rect">
                <a:avLst/>
              </a:prstGeom>
              <a:noFill/>
            </p:spPr>
            <p:txBody>
              <a:bodyPr wrap="none" rtlCol="0">
                <a:spAutoFit/>
              </a:bodyPr>
              <a:lstStyle/>
              <a:p>
                <a:r>
                  <a:rPr lang="zh-CN" altLang="en-US" sz="1600" b="1" dirty="0">
                    <a:solidFill>
                      <a:schemeClr val="accent1"/>
                    </a:solidFill>
                  </a:rPr>
                  <a:t>观点二</a:t>
                </a:r>
                <a:endParaRPr lang="zh-CN" altLang="en-US" sz="1600" b="1" dirty="0">
                  <a:solidFill>
                    <a:schemeClr val="accent1"/>
                  </a:solidFill>
                </a:endParaRPr>
              </a:p>
            </p:txBody>
          </p:sp>
        </p:grpSp>
        <p:grpSp>
          <p:nvGrpSpPr>
            <p:cNvPr id="58" name="组合 57"/>
            <p:cNvGrpSpPr/>
            <p:nvPr/>
          </p:nvGrpSpPr>
          <p:grpSpPr>
            <a:xfrm>
              <a:off x="4760111" y="1146700"/>
              <a:ext cx="959194" cy="1629659"/>
              <a:chOff x="5004048" y="1146700"/>
              <a:chExt cx="959194" cy="1629659"/>
            </a:xfrm>
          </p:grpSpPr>
          <p:sp>
            <p:nvSpPr>
              <p:cNvPr id="31" name="矩形 30"/>
              <p:cNvSpPr/>
              <p:nvPr/>
            </p:nvSpPr>
            <p:spPr>
              <a:xfrm rot="20083561" flipV="1">
                <a:off x="5691206" y="1879798"/>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2" name="椭圆 31"/>
              <p:cNvSpPr/>
              <p:nvPr/>
            </p:nvSpPr>
            <p:spPr>
              <a:xfrm rot="20083561" flipV="1">
                <a:off x="5860394" y="2673511"/>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3" name="任意多边形 32"/>
              <p:cNvSpPr/>
              <p:nvPr/>
            </p:nvSpPr>
            <p:spPr bwMode="auto">
              <a:xfrm rot="20100000" flipV="1">
                <a:off x="5019315" y="114670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6" name="TextBox 45"/>
              <p:cNvSpPr txBox="1"/>
              <p:nvPr/>
            </p:nvSpPr>
            <p:spPr>
              <a:xfrm>
                <a:off x="5004048" y="1347614"/>
                <a:ext cx="600242" cy="253915"/>
              </a:xfrm>
              <a:prstGeom prst="rect">
                <a:avLst/>
              </a:prstGeom>
              <a:noFill/>
            </p:spPr>
            <p:txBody>
              <a:bodyPr wrap="none" rtlCol="0">
                <a:spAutoFit/>
              </a:bodyPr>
              <a:lstStyle/>
              <a:p>
                <a:r>
                  <a:rPr lang="zh-CN" altLang="en-US" sz="1600" b="1" dirty="0">
                    <a:solidFill>
                      <a:schemeClr val="accent1"/>
                    </a:solidFill>
                  </a:rPr>
                  <a:t>观点三</a:t>
                </a:r>
                <a:endParaRPr lang="zh-CN" altLang="en-US" sz="1600" b="1" dirty="0">
                  <a:solidFill>
                    <a:schemeClr val="accent1"/>
                  </a:solidFill>
                </a:endParaRPr>
              </a:p>
            </p:txBody>
          </p:sp>
        </p:grpSp>
        <p:grpSp>
          <p:nvGrpSpPr>
            <p:cNvPr id="57" name="组合 56"/>
            <p:cNvGrpSpPr/>
            <p:nvPr/>
          </p:nvGrpSpPr>
          <p:grpSpPr>
            <a:xfrm>
              <a:off x="6426385" y="1177579"/>
              <a:ext cx="944191" cy="1629659"/>
              <a:chOff x="6394968" y="1177579"/>
              <a:chExt cx="944191" cy="1629659"/>
            </a:xfrm>
          </p:grpSpPr>
          <p:sp>
            <p:nvSpPr>
              <p:cNvPr id="35" name="矩形 34"/>
              <p:cNvSpPr/>
              <p:nvPr/>
            </p:nvSpPr>
            <p:spPr>
              <a:xfrm rot="20083561" flipV="1">
                <a:off x="7067123" y="1910677"/>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6" name="椭圆 35"/>
              <p:cNvSpPr/>
              <p:nvPr/>
            </p:nvSpPr>
            <p:spPr>
              <a:xfrm rot="20083561" flipV="1">
                <a:off x="7236311" y="2704390"/>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7" name="任意多边形 36"/>
              <p:cNvSpPr/>
              <p:nvPr/>
            </p:nvSpPr>
            <p:spPr bwMode="auto">
              <a:xfrm rot="20100000" flipV="1">
                <a:off x="6395233" y="1177579"/>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7" name="TextBox 46"/>
              <p:cNvSpPr txBox="1"/>
              <p:nvPr/>
            </p:nvSpPr>
            <p:spPr>
              <a:xfrm>
                <a:off x="6394968" y="1347614"/>
                <a:ext cx="600243" cy="253915"/>
              </a:xfrm>
              <a:prstGeom prst="rect">
                <a:avLst/>
              </a:prstGeom>
              <a:noFill/>
            </p:spPr>
            <p:txBody>
              <a:bodyPr wrap="none" rtlCol="0">
                <a:spAutoFit/>
              </a:bodyPr>
              <a:lstStyle/>
              <a:p>
                <a:r>
                  <a:rPr lang="zh-CN" altLang="en-US" sz="1600" b="1" dirty="0">
                    <a:solidFill>
                      <a:schemeClr val="accent1"/>
                    </a:solidFill>
                  </a:rPr>
                  <a:t>观点四</a:t>
                </a:r>
                <a:endParaRPr lang="zh-CN" altLang="en-US" sz="1600" b="1" dirty="0">
                  <a:solidFill>
                    <a:schemeClr val="accent1"/>
                  </a:solidFill>
                </a:endParaRPr>
              </a:p>
            </p:txBody>
          </p:sp>
        </p:grpSp>
        <p:sp>
          <p:nvSpPr>
            <p:cNvPr id="52" name="TextBox 51"/>
            <p:cNvSpPr txBox="1"/>
            <p:nvPr/>
          </p:nvSpPr>
          <p:spPr>
            <a:xfrm>
              <a:off x="2198737"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1" name="TextBox 60"/>
            <p:cNvSpPr txBox="1"/>
            <p:nvPr/>
          </p:nvSpPr>
          <p:spPr>
            <a:xfrm>
              <a:off x="3908521"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2" name="TextBox 61"/>
            <p:cNvSpPr txBox="1"/>
            <p:nvPr/>
          </p:nvSpPr>
          <p:spPr>
            <a:xfrm>
              <a:off x="5543269"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3" name="TextBox 62"/>
            <p:cNvSpPr txBox="1"/>
            <p:nvPr/>
          </p:nvSpPr>
          <p:spPr>
            <a:xfrm>
              <a:off x="7237453"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grpSp>
      <p:grpSp>
        <p:nvGrpSpPr>
          <p:cNvPr id="17" name="组合 16"/>
          <p:cNvGrpSpPr/>
          <p:nvPr/>
        </p:nvGrpSpPr>
        <p:grpSpPr>
          <a:xfrm>
            <a:off x="2695676" y="3618756"/>
            <a:ext cx="8811469" cy="2214051"/>
            <a:chOff x="2021424" y="2714066"/>
            <a:chExt cx="6609462" cy="1660538"/>
          </a:xfrm>
        </p:grpSpPr>
        <p:grpSp>
          <p:nvGrpSpPr>
            <p:cNvPr id="53" name="组合 52"/>
            <p:cNvGrpSpPr/>
            <p:nvPr/>
          </p:nvGrpSpPr>
          <p:grpSpPr>
            <a:xfrm>
              <a:off x="2021424" y="2723530"/>
              <a:ext cx="943926" cy="1629659"/>
              <a:chOff x="2834619" y="2727912"/>
              <a:chExt cx="943926" cy="1629659"/>
            </a:xfrm>
          </p:grpSpPr>
          <p:sp>
            <p:nvSpPr>
              <p:cNvPr id="4" name="矩形 3"/>
              <p:cNvSpPr/>
              <p:nvPr/>
            </p:nvSpPr>
            <p:spPr>
              <a:xfrm rot="1516439">
                <a:off x="3506509" y="2759798"/>
                <a:ext cx="51424" cy="864675"/>
              </a:xfrm>
              <a:prstGeom prst="rect">
                <a:avLst/>
              </a:prstGeom>
              <a:solidFill>
                <a:schemeClr val="tx1">
                  <a:lumMod val="50000"/>
                  <a:lumOff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5" name="椭圆 4"/>
              <p:cNvSpPr/>
              <p:nvPr/>
            </p:nvSpPr>
            <p:spPr>
              <a:xfrm rot="1516439">
                <a:off x="3675697" y="2727912"/>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 name="任意多边形 5"/>
              <p:cNvSpPr/>
              <p:nvPr/>
            </p:nvSpPr>
            <p:spPr bwMode="auto">
              <a:xfrm rot="1500000">
                <a:off x="2834619" y="3524217"/>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tx1">
                  <a:lumMod val="50000"/>
                  <a:lumOff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8" name="TextBox 47"/>
              <p:cNvSpPr txBox="1"/>
              <p:nvPr/>
            </p:nvSpPr>
            <p:spPr>
              <a:xfrm>
                <a:off x="2836818" y="3872582"/>
                <a:ext cx="600242" cy="253915"/>
              </a:xfrm>
              <a:prstGeom prst="rect">
                <a:avLst/>
              </a:prstGeom>
              <a:noFill/>
            </p:spPr>
            <p:txBody>
              <a:bodyPr wrap="none" rtlCol="0">
                <a:spAutoFit/>
              </a:bodyPr>
              <a:lstStyle/>
              <a:p>
                <a:r>
                  <a:rPr lang="zh-CN" altLang="en-US" sz="1600" b="1" dirty="0">
                    <a:solidFill>
                      <a:schemeClr val="tx1">
                        <a:lumMod val="50000"/>
                        <a:lumOff val="50000"/>
                      </a:schemeClr>
                    </a:solidFill>
                  </a:rPr>
                  <a:t>观点一</a:t>
                </a:r>
                <a:endParaRPr lang="zh-CN" altLang="en-US" sz="1600" b="1" dirty="0">
                  <a:solidFill>
                    <a:schemeClr val="tx1">
                      <a:lumMod val="50000"/>
                      <a:lumOff val="50000"/>
                    </a:schemeClr>
                  </a:solidFill>
                </a:endParaRPr>
              </a:p>
            </p:txBody>
          </p:sp>
        </p:grpSp>
        <p:grpSp>
          <p:nvGrpSpPr>
            <p:cNvPr id="54" name="组合 53"/>
            <p:cNvGrpSpPr/>
            <p:nvPr/>
          </p:nvGrpSpPr>
          <p:grpSpPr>
            <a:xfrm>
              <a:off x="3564706" y="2727912"/>
              <a:ext cx="943927" cy="1629659"/>
              <a:chOff x="4210535" y="2714066"/>
              <a:chExt cx="943927" cy="1629659"/>
            </a:xfrm>
          </p:grpSpPr>
          <p:sp>
            <p:nvSpPr>
              <p:cNvPr id="7" name="矩形 6"/>
              <p:cNvSpPr/>
              <p:nvPr/>
            </p:nvSpPr>
            <p:spPr>
              <a:xfrm rot="1516439">
                <a:off x="4882426" y="2745952"/>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 name="椭圆 7"/>
              <p:cNvSpPr/>
              <p:nvPr/>
            </p:nvSpPr>
            <p:spPr>
              <a:xfrm rot="1516439">
                <a:off x="5051614" y="2714066"/>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9" name="任意多边形 8"/>
              <p:cNvSpPr/>
              <p:nvPr/>
            </p:nvSpPr>
            <p:spPr bwMode="auto">
              <a:xfrm rot="1500000">
                <a:off x="4210535" y="3510371"/>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9" name="TextBox 48"/>
              <p:cNvSpPr txBox="1"/>
              <p:nvPr/>
            </p:nvSpPr>
            <p:spPr>
              <a:xfrm>
                <a:off x="4227738" y="3872582"/>
                <a:ext cx="600243" cy="253915"/>
              </a:xfrm>
              <a:prstGeom prst="rect">
                <a:avLst/>
              </a:prstGeom>
              <a:noFill/>
            </p:spPr>
            <p:txBody>
              <a:bodyPr wrap="none" rtlCol="0">
                <a:spAutoFit/>
              </a:bodyPr>
              <a:lstStyle/>
              <a:p>
                <a:r>
                  <a:rPr lang="zh-CN" altLang="en-US" sz="1600" b="1" dirty="0">
                    <a:solidFill>
                      <a:schemeClr val="tx1">
                        <a:lumMod val="50000"/>
                        <a:lumOff val="50000"/>
                      </a:schemeClr>
                    </a:solidFill>
                  </a:rPr>
                  <a:t>观点二</a:t>
                </a:r>
                <a:endParaRPr lang="zh-CN" altLang="en-US" sz="1600" b="1" dirty="0">
                  <a:solidFill>
                    <a:schemeClr val="tx1">
                      <a:lumMod val="50000"/>
                      <a:lumOff val="50000"/>
                    </a:schemeClr>
                  </a:solidFill>
                </a:endParaRPr>
              </a:p>
            </p:txBody>
          </p:sp>
        </p:grpSp>
        <p:grpSp>
          <p:nvGrpSpPr>
            <p:cNvPr id="55" name="组合 54"/>
            <p:cNvGrpSpPr/>
            <p:nvPr/>
          </p:nvGrpSpPr>
          <p:grpSpPr>
            <a:xfrm>
              <a:off x="5107989" y="2714066"/>
              <a:ext cx="957257" cy="1629659"/>
              <a:chOff x="5573122" y="2714066"/>
              <a:chExt cx="957257" cy="1629659"/>
            </a:xfrm>
          </p:grpSpPr>
          <p:sp>
            <p:nvSpPr>
              <p:cNvPr id="10" name="矩形 9"/>
              <p:cNvSpPr/>
              <p:nvPr/>
            </p:nvSpPr>
            <p:spPr>
              <a:xfrm rot="1516439">
                <a:off x="6258343" y="2745952"/>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1" name="椭圆 10"/>
              <p:cNvSpPr/>
              <p:nvPr/>
            </p:nvSpPr>
            <p:spPr>
              <a:xfrm rot="1516439">
                <a:off x="6427531" y="2714066"/>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2" name="任意多边形 11"/>
              <p:cNvSpPr/>
              <p:nvPr/>
            </p:nvSpPr>
            <p:spPr bwMode="auto">
              <a:xfrm rot="1500000">
                <a:off x="5586452" y="3510371"/>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50" name="TextBox 49"/>
              <p:cNvSpPr txBox="1"/>
              <p:nvPr/>
            </p:nvSpPr>
            <p:spPr>
              <a:xfrm>
                <a:off x="5573122" y="3872582"/>
                <a:ext cx="600243" cy="253915"/>
              </a:xfrm>
              <a:prstGeom prst="rect">
                <a:avLst/>
              </a:prstGeom>
              <a:noFill/>
            </p:spPr>
            <p:txBody>
              <a:bodyPr wrap="none" rtlCol="0">
                <a:spAutoFit/>
              </a:bodyPr>
              <a:lstStyle/>
              <a:p>
                <a:r>
                  <a:rPr lang="zh-CN" altLang="en-US" sz="1600" b="1" dirty="0">
                    <a:solidFill>
                      <a:schemeClr val="tx1">
                        <a:lumMod val="50000"/>
                        <a:lumOff val="50000"/>
                      </a:schemeClr>
                    </a:solidFill>
                  </a:rPr>
                  <a:t>观点三</a:t>
                </a:r>
                <a:endParaRPr lang="zh-CN" altLang="en-US" sz="1600" b="1" dirty="0">
                  <a:solidFill>
                    <a:schemeClr val="tx1">
                      <a:lumMod val="50000"/>
                      <a:lumOff val="50000"/>
                    </a:schemeClr>
                  </a:solidFill>
                </a:endParaRPr>
              </a:p>
            </p:txBody>
          </p:sp>
        </p:grpSp>
        <p:grpSp>
          <p:nvGrpSpPr>
            <p:cNvPr id="56" name="组合 55"/>
            <p:cNvGrpSpPr/>
            <p:nvPr/>
          </p:nvGrpSpPr>
          <p:grpSpPr>
            <a:xfrm>
              <a:off x="6664602" y="2744945"/>
              <a:ext cx="943926" cy="1629659"/>
              <a:chOff x="6962370" y="2744945"/>
              <a:chExt cx="943926" cy="1629659"/>
            </a:xfrm>
          </p:grpSpPr>
          <p:sp>
            <p:nvSpPr>
              <p:cNvPr id="13" name="矩形 12"/>
              <p:cNvSpPr/>
              <p:nvPr/>
            </p:nvSpPr>
            <p:spPr>
              <a:xfrm rot="1516439">
                <a:off x="7634260" y="2776831"/>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4" name="椭圆 13"/>
              <p:cNvSpPr/>
              <p:nvPr/>
            </p:nvSpPr>
            <p:spPr>
              <a:xfrm rot="1516439">
                <a:off x="7803448" y="2744945"/>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5" name="任意多边形 14"/>
              <p:cNvSpPr/>
              <p:nvPr/>
            </p:nvSpPr>
            <p:spPr bwMode="auto">
              <a:xfrm rot="1500000">
                <a:off x="6962370" y="354125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51" name="TextBox 50"/>
              <p:cNvSpPr txBox="1"/>
              <p:nvPr/>
            </p:nvSpPr>
            <p:spPr>
              <a:xfrm>
                <a:off x="6964042" y="3872582"/>
                <a:ext cx="600242" cy="253915"/>
              </a:xfrm>
              <a:prstGeom prst="rect">
                <a:avLst/>
              </a:prstGeom>
              <a:noFill/>
            </p:spPr>
            <p:txBody>
              <a:bodyPr wrap="none" rtlCol="0">
                <a:spAutoFit/>
              </a:bodyPr>
              <a:lstStyle/>
              <a:p>
                <a:r>
                  <a:rPr lang="zh-CN" altLang="en-US" sz="1600" b="1" dirty="0">
                    <a:solidFill>
                      <a:schemeClr val="tx1">
                        <a:lumMod val="50000"/>
                        <a:lumOff val="50000"/>
                      </a:schemeClr>
                    </a:solidFill>
                  </a:rPr>
                  <a:t>观点四</a:t>
                </a:r>
                <a:endParaRPr lang="zh-CN" altLang="en-US" sz="1600" b="1" dirty="0">
                  <a:solidFill>
                    <a:schemeClr val="tx1">
                      <a:lumMod val="50000"/>
                      <a:lumOff val="50000"/>
                    </a:schemeClr>
                  </a:solidFill>
                </a:endParaRPr>
              </a:p>
            </p:txBody>
          </p:sp>
        </p:grpSp>
        <p:sp>
          <p:nvSpPr>
            <p:cNvPr id="64" name="TextBox 63"/>
            <p:cNvSpPr txBox="1"/>
            <p:nvPr/>
          </p:nvSpPr>
          <p:spPr>
            <a:xfrm>
              <a:off x="2797897"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5" name="TextBox 64"/>
            <p:cNvSpPr txBox="1"/>
            <p:nvPr/>
          </p:nvSpPr>
          <p:spPr>
            <a:xfrm>
              <a:off x="4382073"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6" name="TextBox 65"/>
            <p:cNvSpPr txBox="1"/>
            <p:nvPr/>
          </p:nvSpPr>
          <p:spPr>
            <a:xfrm>
              <a:off x="5894241"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sp>
          <p:nvSpPr>
            <p:cNvPr id="67" name="TextBox 66"/>
            <p:cNvSpPr txBox="1"/>
            <p:nvPr/>
          </p:nvSpPr>
          <p:spPr>
            <a:xfrm>
              <a:off x="7491965"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endParaRPr lang="zh-CN" altLang="en-US" sz="1300" dirty="0">
                <a:solidFill>
                  <a:schemeClr val="bg1">
                    <a:lumMod val="50000"/>
                  </a:schemeClr>
                </a:solidFill>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anim calcmode="lin" valueType="num">
                                      <p:cBhvr>
                                        <p:cTn id="17" dur="500" fill="hold"/>
                                        <p:tgtEl>
                                          <p:spTgt spid="42"/>
                                        </p:tgtEl>
                                        <p:attrNameLst>
                                          <p:attrName>ppt_x</p:attrName>
                                        </p:attrNameLst>
                                      </p:cBhvr>
                                      <p:tavLst>
                                        <p:tav tm="0">
                                          <p:val>
                                            <p:strVal val="#ppt_x"/>
                                          </p:val>
                                        </p:tav>
                                        <p:tav tm="100000">
                                          <p:val>
                                            <p:strVal val="#ppt_x"/>
                                          </p:val>
                                        </p:tav>
                                      </p:tavLst>
                                    </p:anim>
                                    <p:anim calcmode="lin" valueType="num">
                                      <p:cBhvr>
                                        <p:cTn id="18" dur="500" fill="hold"/>
                                        <p:tgtEl>
                                          <p:spTgt spid="4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
        <p:nvSpPr>
          <p:cNvPr id="504" name="Shape 504"/>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fld>
            <a:endParaRPr sz="16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28" name="Group 528"/>
          <p:cNvGrpSpPr/>
          <p:nvPr/>
        </p:nvGrpSpPr>
        <p:grpSpPr>
          <a:xfrm>
            <a:off x="2149527" y="789899"/>
            <a:ext cx="2138313" cy="5530690"/>
            <a:chOff x="-1" y="0"/>
            <a:chExt cx="2138590" cy="5530688"/>
          </a:xfrm>
        </p:grpSpPr>
        <p:grpSp>
          <p:nvGrpSpPr>
            <p:cNvPr id="520" name="Group 520"/>
            <p:cNvGrpSpPr/>
            <p:nvPr/>
          </p:nvGrpSpPr>
          <p:grpSpPr>
            <a:xfrm>
              <a:off x="-1" y="0"/>
              <a:ext cx="2138590" cy="5530688"/>
              <a:chOff x="0" y="0"/>
              <a:chExt cx="2138588" cy="5530687"/>
            </a:xfrm>
          </p:grpSpPr>
          <p:grpSp>
            <p:nvGrpSpPr>
              <p:cNvPr id="507" name="Group 507"/>
              <p:cNvGrpSpPr/>
              <p:nvPr/>
            </p:nvGrpSpPr>
            <p:grpSpPr>
              <a:xfrm>
                <a:off x="1035288" y="1005595"/>
                <a:ext cx="1103301" cy="1422269"/>
                <a:chOff x="0" y="0"/>
                <a:chExt cx="1103299" cy="1422267"/>
              </a:xfrm>
            </p:grpSpPr>
            <p:sp>
              <p:nvSpPr>
                <p:cNvPr id="505" name="Shape 505"/>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6" name="Shape 506"/>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0" name="Group 510"/>
              <p:cNvGrpSpPr/>
              <p:nvPr/>
            </p:nvGrpSpPr>
            <p:grpSpPr>
              <a:xfrm>
                <a:off x="0" y="2039841"/>
                <a:ext cx="1103300" cy="1422269"/>
                <a:chOff x="0" y="0"/>
                <a:chExt cx="1103299" cy="1422267"/>
              </a:xfrm>
            </p:grpSpPr>
            <p:sp>
              <p:nvSpPr>
                <p:cNvPr id="508" name="Shape 508"/>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9" name="Shape 509"/>
                <p:cNvSpPr/>
                <p:nvPr/>
              </p:nvSpPr>
              <p:spPr>
                <a:xfrm rot="10800000">
                  <a:off x="0" y="759817"/>
                  <a:ext cx="1103300"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 name="Group 513"/>
              <p:cNvGrpSpPr/>
              <p:nvPr/>
            </p:nvGrpSpPr>
            <p:grpSpPr>
              <a:xfrm>
                <a:off x="1035288" y="3074087"/>
                <a:ext cx="1103301" cy="1422269"/>
                <a:chOff x="0" y="0"/>
                <a:chExt cx="1103299" cy="1422267"/>
              </a:xfrm>
            </p:grpSpPr>
            <p:sp>
              <p:nvSpPr>
                <p:cNvPr id="511" name="Shape 511"/>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 name="Shape 512"/>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6" name="Group 516"/>
              <p:cNvGrpSpPr/>
              <p:nvPr/>
            </p:nvGrpSpPr>
            <p:grpSpPr>
              <a:xfrm>
                <a:off x="-1" y="4108334"/>
                <a:ext cx="1304236" cy="1422354"/>
                <a:chOff x="0" y="0"/>
                <a:chExt cx="1304234" cy="1422352"/>
              </a:xfrm>
            </p:grpSpPr>
            <p:sp>
              <p:nvSpPr>
                <p:cNvPr id="514" name="Shape 514"/>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5" name="Shape 515"/>
                <p:cNvSpPr/>
                <p:nvPr/>
              </p:nvSpPr>
              <p:spPr>
                <a:xfrm rot="10800000">
                  <a:off x="-1" y="759817"/>
                  <a:ext cx="1304236" cy="662536"/>
                </a:xfrm>
                <a:custGeom>
                  <a:avLst/>
                  <a:gdLst/>
                  <a:ahLst/>
                  <a:cxnLst>
                    <a:cxn ang="0">
                      <a:pos x="wd2" y="hd2"/>
                    </a:cxn>
                    <a:cxn ang="5400000">
                      <a:pos x="wd2" y="hd2"/>
                    </a:cxn>
                    <a:cxn ang="10800000">
                      <a:pos x="wd2" y="hd2"/>
                    </a:cxn>
                    <a:cxn ang="16200000">
                      <a:pos x="wd2" y="hd2"/>
                    </a:cxn>
                  </a:cxnLst>
                  <a:rect l="0" t="0" r="r" b="b"/>
                  <a:pathLst>
                    <a:path w="21600" h="18940" extrusionOk="0">
                      <a:moveTo>
                        <a:pt x="0" y="9897"/>
                      </a:moveTo>
                      <a:lnTo>
                        <a:pt x="0" y="9897"/>
                      </a:lnTo>
                      <a:cubicBezTo>
                        <a:pt x="2989" y="779"/>
                        <a:pt x="9944" y="-2660"/>
                        <a:pt x="15534" y="2216"/>
                      </a:cubicBezTo>
                      <a:cubicBezTo>
                        <a:pt x="19268" y="5473"/>
                        <a:pt x="21600" y="11819"/>
                        <a:pt x="21600" y="18726"/>
                      </a:cubicBezTo>
                      <a:lnTo>
                        <a:pt x="19417" y="18940"/>
                      </a:lnTo>
                      <a:cubicBezTo>
                        <a:pt x="19417" y="10680"/>
                        <a:pt x="15255" y="3984"/>
                        <a:pt x="10121" y="3984"/>
                      </a:cubicBezTo>
                      <a:cubicBezTo>
                        <a:pt x="6710" y="3984"/>
                        <a:pt x="3574" y="6988"/>
                        <a:pt x="1948" y="11812"/>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519" name="Group 519"/>
              <p:cNvGrpSpPr/>
              <p:nvPr/>
            </p:nvGrpSpPr>
            <p:grpSpPr>
              <a:xfrm>
                <a:off x="0" y="0"/>
                <a:ext cx="1103300" cy="1393617"/>
                <a:chOff x="0" y="0"/>
                <a:chExt cx="1103299" cy="1393616"/>
              </a:xfrm>
            </p:grpSpPr>
            <p:sp>
              <p:nvSpPr>
                <p:cNvPr id="517" name="Shape 517"/>
                <p:cNvSpPr/>
                <p:nvPr/>
              </p:nvSpPr>
              <p:spPr>
                <a:xfrm flipH="1">
                  <a:off x="0" y="0"/>
                  <a:ext cx="531336" cy="633892"/>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8" name="Shape 518"/>
                <p:cNvSpPr/>
                <p:nvPr/>
              </p:nvSpPr>
              <p:spPr>
                <a:xfrm rot="10800000">
                  <a:off x="0" y="731165"/>
                  <a:ext cx="1103300"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sp>
          <p:nvSpPr>
            <p:cNvPr id="521" name="Shape 521"/>
            <p:cNvSpPr/>
            <p:nvPr/>
          </p:nvSpPr>
          <p:spPr>
            <a:xfrm>
              <a:off x="1158578" y="1221369"/>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F79A00"/>
                  </a:solidFill>
                  <a:latin typeface="+mj-lt"/>
                  <a:ea typeface="+mj-ea"/>
                  <a:cs typeface="+mj-cs"/>
                  <a:sym typeface="Source Sans Pro" panose="020B0503030403020204"/>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2" name="Shape 522"/>
            <p:cNvSpPr/>
            <p:nvPr/>
          </p:nvSpPr>
          <p:spPr>
            <a:xfrm>
              <a:off x="1144937" y="3301377"/>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F79A00"/>
                  </a:solidFill>
                  <a:latin typeface="+mj-lt"/>
                  <a:ea typeface="+mj-ea"/>
                  <a:cs typeface="+mj-cs"/>
                  <a:sym typeface="Source Sans Pro" panose="020B0503030403020204"/>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3" name="Shape 523"/>
            <p:cNvSpPr/>
            <p:nvPr/>
          </p:nvSpPr>
          <p:spPr>
            <a:xfrm>
              <a:off x="1008316" y="1752330"/>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F79A00"/>
                  </a:solidFill>
                  <a:latin typeface="+mj-lt"/>
                  <a:ea typeface="+mj-ea"/>
                  <a:cs typeface="+mj-cs"/>
                  <a:sym typeface="Source Sans Pro" panose="020B0503030403020204"/>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4" name="Shape 524"/>
            <p:cNvSpPr/>
            <p:nvPr/>
          </p:nvSpPr>
          <p:spPr>
            <a:xfrm>
              <a:off x="998042" y="3828363"/>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F79A00"/>
                  </a:solidFill>
                  <a:latin typeface="+mj-lt"/>
                  <a:ea typeface="+mj-ea"/>
                  <a:cs typeface="+mj-cs"/>
                  <a:sym typeface="Source Sans Pro" panose="020B0503030403020204"/>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5" name="Shape 525"/>
            <p:cNvSpPr/>
            <p:nvPr/>
          </p:nvSpPr>
          <p:spPr>
            <a:xfrm>
              <a:off x="393310" y="2296749"/>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619405"/>
                  </a:solidFill>
                  <a:latin typeface="+mj-lt"/>
                  <a:ea typeface="+mj-ea"/>
                  <a:cs typeface="+mj-cs"/>
                  <a:sym typeface="Source Sans Pro" panose="020B0503030403020204"/>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02</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6" name="Shape 526"/>
            <p:cNvSpPr/>
            <p:nvPr/>
          </p:nvSpPr>
          <p:spPr>
            <a:xfrm>
              <a:off x="240694" y="2756606"/>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619405"/>
                  </a:solidFill>
                  <a:latin typeface="+mj-lt"/>
                  <a:ea typeface="+mj-ea"/>
                  <a:cs typeface="+mj-cs"/>
                  <a:sym typeface="Source Sans Pro" panose="020B0503030403020204"/>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7" name="Shape 527"/>
            <p:cNvSpPr/>
            <p:nvPr/>
          </p:nvSpPr>
          <p:spPr>
            <a:xfrm>
              <a:off x="1223572" y="2667418"/>
              <a:ext cx="228610" cy="216025"/>
            </a:xfrm>
            <a:prstGeom prst="chevron">
              <a:avLst>
                <a:gd name="adj" fmla="val 0"/>
              </a:avLst>
            </a:pr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33" name="Group 533"/>
          <p:cNvGrpSpPr/>
          <p:nvPr/>
        </p:nvGrpSpPr>
        <p:grpSpPr>
          <a:xfrm>
            <a:off x="4477420" y="2310421"/>
            <a:ext cx="6848739" cy="570168"/>
            <a:chOff x="-1" y="-1"/>
            <a:chExt cx="6849629" cy="570167"/>
          </a:xfrm>
        </p:grpSpPr>
        <p:sp>
          <p:nvSpPr>
            <p:cNvPr id="529" name="Shape 529"/>
            <p:cNvSpPr/>
            <p:nvPr/>
          </p:nvSpPr>
          <p:spPr>
            <a:xfrm>
              <a:off x="-1" y="89152"/>
              <a:ext cx="228611" cy="216025"/>
            </a:xfrm>
            <a:prstGeom prst="chevron">
              <a:avLst>
                <a:gd name="adj" fmla="val 0"/>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2" name="Group 532"/>
            <p:cNvGrpSpPr/>
            <p:nvPr/>
          </p:nvGrpSpPr>
          <p:grpSpPr>
            <a:xfrm>
              <a:off x="418217" y="-1"/>
              <a:ext cx="6431411" cy="570167"/>
              <a:chOff x="0" y="0"/>
              <a:chExt cx="6431410" cy="570166"/>
            </a:xfrm>
          </p:grpSpPr>
          <p:sp>
            <p:nvSpPr>
              <p:cNvPr id="530" name="Shape 530"/>
              <p:cNvSpPr/>
              <p:nvPr/>
            </p:nvSpPr>
            <p:spPr>
              <a:xfrm>
                <a:off x="0" y="0"/>
                <a:ext cx="1477324"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1" name="Shape 531"/>
              <p:cNvSpPr/>
              <p:nvPr/>
            </p:nvSpPr>
            <p:spPr>
              <a:xfrm>
                <a:off x="0" y="262392"/>
                <a:ext cx="6431410" cy="307774"/>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1400"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536" name="Group 536"/>
          <p:cNvGrpSpPr/>
          <p:nvPr/>
        </p:nvGrpSpPr>
        <p:grpSpPr>
          <a:xfrm>
            <a:off x="4895582" y="3340120"/>
            <a:ext cx="6430574" cy="570168"/>
            <a:chOff x="0" y="0"/>
            <a:chExt cx="6431410" cy="570167"/>
          </a:xfrm>
        </p:grpSpPr>
        <p:sp>
          <p:nvSpPr>
            <p:cNvPr id="534" name="Shape 534"/>
            <p:cNvSpPr/>
            <p:nvPr/>
          </p:nvSpPr>
          <p:spPr>
            <a:xfrm>
              <a:off x="0" y="0"/>
              <a:ext cx="1477325"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5" name="Shape 535"/>
            <p:cNvSpPr/>
            <p:nvPr/>
          </p:nvSpPr>
          <p:spPr>
            <a:xfrm>
              <a:off x="0" y="262392"/>
              <a:ext cx="6431410" cy="307775"/>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41" name="Group 541"/>
          <p:cNvGrpSpPr/>
          <p:nvPr/>
        </p:nvGrpSpPr>
        <p:grpSpPr>
          <a:xfrm>
            <a:off x="4477420" y="4388328"/>
            <a:ext cx="6848739" cy="570168"/>
            <a:chOff x="-1" y="-1"/>
            <a:chExt cx="6849629" cy="570167"/>
          </a:xfrm>
        </p:grpSpPr>
        <p:sp>
          <p:nvSpPr>
            <p:cNvPr id="537" name="Shape 537"/>
            <p:cNvSpPr/>
            <p:nvPr/>
          </p:nvSpPr>
          <p:spPr>
            <a:xfrm>
              <a:off x="-1" y="101250"/>
              <a:ext cx="228611" cy="216025"/>
            </a:xfrm>
            <a:prstGeom prst="chevron">
              <a:avLst>
                <a:gd name="adj" fmla="val 0"/>
              </a:avLst>
            </a:pr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0" name="Group 540"/>
            <p:cNvGrpSpPr/>
            <p:nvPr/>
          </p:nvGrpSpPr>
          <p:grpSpPr>
            <a:xfrm>
              <a:off x="418217" y="-1"/>
              <a:ext cx="6431411" cy="570167"/>
              <a:chOff x="0" y="0"/>
              <a:chExt cx="6431410" cy="570166"/>
            </a:xfrm>
          </p:grpSpPr>
          <p:sp>
            <p:nvSpPr>
              <p:cNvPr id="538" name="Shape 538"/>
              <p:cNvSpPr/>
              <p:nvPr/>
            </p:nvSpPr>
            <p:spPr>
              <a:xfrm>
                <a:off x="0" y="0"/>
                <a:ext cx="1477324"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9" name="Shape 539"/>
              <p:cNvSpPr/>
              <p:nvPr/>
            </p:nvSpPr>
            <p:spPr>
              <a:xfrm>
                <a:off x="0" y="262392"/>
                <a:ext cx="6431410" cy="307774"/>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1400" b="1" i="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b="1" i="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28"/>
                                        </p:tgtEl>
                                        <p:attrNameLst>
                                          <p:attrName>style.visibility</p:attrName>
                                        </p:attrNameLst>
                                      </p:cBhvr>
                                      <p:to>
                                        <p:strVal val="visible"/>
                                      </p:to>
                                    </p:set>
                                    <p:anim calcmode="lin" valueType="num">
                                      <p:cBhvr>
                                        <p:cTn id="7" dur="500" fill="hold"/>
                                        <p:tgtEl>
                                          <p:spTgt spid="528"/>
                                        </p:tgtEl>
                                        <p:attrNameLst>
                                          <p:attrName>ppt_x</p:attrName>
                                        </p:attrNameLst>
                                      </p:cBhvr>
                                      <p:tavLst>
                                        <p:tav tm="0">
                                          <p:val>
                                            <p:strVal val="0-#ppt_w/2"/>
                                          </p:val>
                                        </p:tav>
                                        <p:tav tm="100000">
                                          <p:val>
                                            <p:strVal val="#ppt_x"/>
                                          </p:val>
                                        </p:tav>
                                      </p:tavLst>
                                    </p:anim>
                                    <p:anim calcmode="lin" valueType="num">
                                      <p:cBhvr>
                                        <p:cTn id="8" dur="500" fill="hold"/>
                                        <p:tgtEl>
                                          <p:spTgt spid="5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indefinite" fill="hold"/>
                                        <p:tgtEl>
                                          <p:spTgt spid="533"/>
                                        </p:tgtEl>
                                        <p:attrNameLst>
                                          <p:attrName>style.visibility</p:attrName>
                                        </p:attrNameLst>
                                      </p:cBhvr>
                                      <p:to>
                                        <p:strVal val="visible"/>
                                      </p:to>
                                    </p:set>
                                    <p:anim calcmode="lin" valueType="num">
                                      <p:cBhvr>
                                        <p:cTn id="12" dur="500" fill="hold"/>
                                        <p:tgtEl>
                                          <p:spTgt spid="533"/>
                                        </p:tgtEl>
                                        <p:attrNameLst>
                                          <p:attrName>ppt_x</p:attrName>
                                        </p:attrNameLst>
                                      </p:cBhvr>
                                      <p:tavLst>
                                        <p:tav tm="0">
                                          <p:val>
                                            <p:strVal val="1+#ppt_w/2"/>
                                          </p:val>
                                        </p:tav>
                                        <p:tav tm="100000">
                                          <p:val>
                                            <p:strVal val="#ppt_x"/>
                                          </p:val>
                                        </p:tav>
                                      </p:tavLst>
                                    </p:anim>
                                    <p:anim calcmode="lin" valueType="num">
                                      <p:cBhvr>
                                        <p:cTn id="13" dur="500" fill="hold"/>
                                        <p:tgtEl>
                                          <p:spTgt spid="5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indefinite" fill="hold"/>
                                        <p:tgtEl>
                                          <p:spTgt spid="536"/>
                                        </p:tgtEl>
                                        <p:attrNameLst>
                                          <p:attrName>style.visibility</p:attrName>
                                        </p:attrNameLst>
                                      </p:cBhvr>
                                      <p:to>
                                        <p:strVal val="visible"/>
                                      </p:to>
                                    </p:set>
                                    <p:anim calcmode="lin" valueType="num">
                                      <p:cBhvr>
                                        <p:cTn id="17" dur="500" fill="hold"/>
                                        <p:tgtEl>
                                          <p:spTgt spid="536"/>
                                        </p:tgtEl>
                                        <p:attrNameLst>
                                          <p:attrName>ppt_x</p:attrName>
                                        </p:attrNameLst>
                                      </p:cBhvr>
                                      <p:tavLst>
                                        <p:tav tm="0">
                                          <p:val>
                                            <p:strVal val="1+#ppt_w/2"/>
                                          </p:val>
                                        </p:tav>
                                        <p:tav tm="100000">
                                          <p:val>
                                            <p:strVal val="#ppt_x"/>
                                          </p:val>
                                        </p:tav>
                                      </p:tavLst>
                                    </p:anim>
                                    <p:anim calcmode="lin" valueType="num">
                                      <p:cBhvr>
                                        <p:cTn id="18" dur="500" fill="hold"/>
                                        <p:tgtEl>
                                          <p:spTgt spid="5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indefinite" fill="hold"/>
                                        <p:tgtEl>
                                          <p:spTgt spid="541"/>
                                        </p:tgtEl>
                                        <p:attrNameLst>
                                          <p:attrName>style.visibility</p:attrName>
                                        </p:attrNameLst>
                                      </p:cBhvr>
                                      <p:to>
                                        <p:strVal val="visible"/>
                                      </p:to>
                                    </p:set>
                                    <p:anim calcmode="lin" valueType="num">
                                      <p:cBhvr>
                                        <p:cTn id="22" dur="500" fill="hold"/>
                                        <p:tgtEl>
                                          <p:spTgt spid="541"/>
                                        </p:tgtEl>
                                        <p:attrNameLst>
                                          <p:attrName>ppt_x</p:attrName>
                                        </p:attrNameLst>
                                      </p:cBhvr>
                                      <p:tavLst>
                                        <p:tav tm="0">
                                          <p:val>
                                            <p:strVal val="1+#ppt_w/2"/>
                                          </p:val>
                                        </p:tav>
                                        <p:tav tm="100000">
                                          <p:val>
                                            <p:strVal val="#ppt_x"/>
                                          </p:val>
                                        </p:tav>
                                      </p:tavLst>
                                    </p:anim>
                                    <p:anim calcmode="lin" valueType="num">
                                      <p:cBhvr>
                                        <p:cTn id="23" dur="500" fill="hold"/>
                                        <p:tgtEl>
                                          <p:spTgt spid="5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dvAuto="0"/>
      <p:bldP spid="533" grpId="0" advAuto="0"/>
      <p:bldP spid="536" grpId="0" advAuto="0"/>
      <p:bldP spid="541" grpId="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Group 576"/>
          <p:cNvGrpSpPr/>
          <p:nvPr/>
        </p:nvGrpSpPr>
        <p:grpSpPr>
          <a:xfrm>
            <a:off x="6331404" y="1717095"/>
            <a:ext cx="1884897" cy="1543017"/>
            <a:chOff x="91930" y="319568"/>
            <a:chExt cx="1885141" cy="1543016"/>
          </a:xfrm>
        </p:grpSpPr>
        <p:sp>
          <p:nvSpPr>
            <p:cNvPr id="569" name="Shape 569"/>
            <p:cNvSpPr/>
            <p:nvPr/>
          </p:nvSpPr>
          <p:spPr>
            <a:xfrm rot="2700000">
              <a:off x="434055" y="319568"/>
              <a:ext cx="1543016" cy="1543016"/>
            </a:xfrm>
            <a:prstGeom prst="roundRect">
              <a:avLst>
                <a:gd name="adj" fmla="val 16461"/>
              </a:avLst>
            </a:pr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70" name="Shape 570"/>
            <p:cNvSpPr/>
            <p:nvPr/>
          </p:nvSpPr>
          <p:spPr>
            <a:xfrm rot="2700000">
              <a:off x="91930" y="869165"/>
              <a:ext cx="443882" cy="443882"/>
            </a:xfrm>
            <a:prstGeom prst="rect">
              <a:avLst/>
            </a:prstGeom>
            <a:solidFill>
              <a:schemeClr val="accent2"/>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1" name="Shape 571"/>
            <p:cNvSpPr/>
            <p:nvPr/>
          </p:nvSpPr>
          <p:spPr>
            <a:xfrm>
              <a:off x="139322" y="884782"/>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74" name="Group 574"/>
            <p:cNvGrpSpPr/>
            <p:nvPr/>
          </p:nvGrpSpPr>
          <p:grpSpPr>
            <a:xfrm>
              <a:off x="950873" y="439921"/>
              <a:ext cx="509381" cy="445817"/>
              <a:chOff x="0" y="0"/>
              <a:chExt cx="509380" cy="445816"/>
            </a:xfrm>
          </p:grpSpPr>
          <p:sp>
            <p:nvSpPr>
              <p:cNvPr id="572" name="Shape 572"/>
              <p:cNvSpPr/>
              <p:nvPr/>
            </p:nvSpPr>
            <p:spPr>
              <a:xfrm>
                <a:off x="80107" y="79236"/>
                <a:ext cx="182855" cy="120162"/>
              </a:xfrm>
              <a:custGeom>
                <a:avLst/>
                <a:gdLst/>
                <a:ahLst/>
                <a:cxnLst>
                  <a:cxn ang="0">
                    <a:pos x="wd2" y="hd2"/>
                  </a:cxn>
                  <a:cxn ang="5400000">
                    <a:pos x="wd2" y="hd2"/>
                  </a:cxn>
                  <a:cxn ang="10800000">
                    <a:pos x="wd2" y="hd2"/>
                  </a:cxn>
                  <a:cxn ang="16200000">
                    <a:pos x="wd2" y="hd2"/>
                  </a:cxn>
                </a:cxnLst>
                <a:rect l="0" t="0" r="r" b="b"/>
                <a:pathLst>
                  <a:path w="21600" h="21600" extrusionOk="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3" name="Shape 573"/>
              <p:cNvSpPr/>
              <p:nvPr/>
            </p:nvSpPr>
            <p:spPr>
              <a:xfrm>
                <a:off x="-1" y="-1"/>
                <a:ext cx="509381" cy="445817"/>
              </a:xfrm>
              <a:custGeom>
                <a:avLst/>
                <a:gdLst/>
                <a:ahLst/>
                <a:cxnLst>
                  <a:cxn ang="0">
                    <a:pos x="wd2" y="hd2"/>
                  </a:cxn>
                  <a:cxn ang="5400000">
                    <a:pos x="wd2" y="hd2"/>
                  </a:cxn>
                  <a:cxn ang="10800000">
                    <a:pos x="wd2" y="hd2"/>
                  </a:cxn>
                  <a:cxn ang="16200000">
                    <a:pos x="wd2" y="hd2"/>
                  </a:cxn>
                </a:cxnLst>
                <a:rect l="0" t="0" r="r" b="b"/>
                <a:pathLst>
                  <a:path w="21600" h="21600" extrusionOk="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75" name="Shape 575"/>
            <p:cNvSpPr/>
            <p:nvPr/>
          </p:nvSpPr>
          <p:spPr>
            <a:xfrm>
              <a:off x="907060" y="961726"/>
              <a:ext cx="553996"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584" name="Group 584"/>
          <p:cNvGrpSpPr/>
          <p:nvPr/>
        </p:nvGrpSpPr>
        <p:grpSpPr>
          <a:xfrm>
            <a:off x="6331406" y="4190240"/>
            <a:ext cx="1884898" cy="1543017"/>
            <a:chOff x="91930" y="319568"/>
            <a:chExt cx="1885141" cy="1543016"/>
          </a:xfrm>
        </p:grpSpPr>
        <p:sp>
          <p:nvSpPr>
            <p:cNvPr id="577" name="Shape 577"/>
            <p:cNvSpPr/>
            <p:nvPr/>
          </p:nvSpPr>
          <p:spPr>
            <a:xfrm rot="2700000">
              <a:off x="434055" y="319568"/>
              <a:ext cx="1543016" cy="1543016"/>
            </a:xfrm>
            <a:prstGeom prst="roundRect">
              <a:avLst>
                <a:gd name="adj" fmla="val 16461"/>
              </a:avLst>
            </a:prstGeom>
            <a:ln>
              <a:noFill/>
            </a:ln>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78" name="Shape 578"/>
            <p:cNvSpPr/>
            <p:nvPr/>
          </p:nvSpPr>
          <p:spPr>
            <a:xfrm rot="2700000">
              <a:off x="91930" y="869163"/>
              <a:ext cx="443882" cy="443882"/>
            </a:xfrm>
            <a:prstGeom prst="rect">
              <a:avLst/>
            </a:prstGeom>
            <a:solidFill>
              <a:schemeClr val="accent3"/>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9" name="Shape 579"/>
            <p:cNvSpPr/>
            <p:nvPr/>
          </p:nvSpPr>
          <p:spPr>
            <a:xfrm>
              <a:off x="139321" y="8910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82" name="Group 582"/>
            <p:cNvGrpSpPr/>
            <p:nvPr/>
          </p:nvGrpSpPr>
          <p:grpSpPr>
            <a:xfrm>
              <a:off x="950872" y="436198"/>
              <a:ext cx="510228" cy="509357"/>
              <a:chOff x="0" y="0"/>
              <a:chExt cx="510226" cy="509355"/>
            </a:xfrm>
          </p:grpSpPr>
          <p:sp>
            <p:nvSpPr>
              <p:cNvPr id="580" name="Shape 580"/>
              <p:cNvSpPr/>
              <p:nvPr/>
            </p:nvSpPr>
            <p:spPr>
              <a:xfrm>
                <a:off x="-1" y="0"/>
                <a:ext cx="510228" cy="509356"/>
              </a:xfrm>
              <a:custGeom>
                <a:avLst/>
                <a:gdLst/>
                <a:ahLst/>
                <a:cxnLst>
                  <a:cxn ang="0">
                    <a:pos x="wd2" y="hd2"/>
                  </a:cxn>
                  <a:cxn ang="5400000">
                    <a:pos x="wd2" y="hd2"/>
                  </a:cxn>
                  <a:cxn ang="10800000">
                    <a:pos x="wd2" y="hd2"/>
                  </a:cxn>
                  <a:cxn ang="16200000">
                    <a:pos x="wd2" y="hd2"/>
                  </a:cxn>
                </a:cxnLst>
                <a:rect l="0" t="0" r="r" b="b"/>
                <a:pathLst>
                  <a:path w="21600" h="21600" extrusionOk="0">
                    <a:moveTo>
                      <a:pt x="14851" y="12151"/>
                    </a:moveTo>
                    <a:cubicBezTo>
                      <a:pt x="13852" y="12151"/>
                      <a:pt x="12927" y="11860"/>
                      <a:pt x="12125" y="11387"/>
                    </a:cubicBezTo>
                    <a:lnTo>
                      <a:pt x="11893" y="11619"/>
                    </a:lnTo>
                    <a:lnTo>
                      <a:pt x="11133" y="12378"/>
                    </a:lnTo>
                    <a:lnTo>
                      <a:pt x="9846" y="13664"/>
                    </a:lnTo>
                    <a:cubicBezTo>
                      <a:pt x="9593" y="13917"/>
                      <a:pt x="9451" y="14261"/>
                      <a:pt x="9451" y="14618"/>
                    </a:cubicBezTo>
                    <a:lnTo>
                      <a:pt x="9451" y="16201"/>
                    </a:lnTo>
                    <a:lnTo>
                      <a:pt x="8101" y="16201"/>
                    </a:lnTo>
                    <a:cubicBezTo>
                      <a:pt x="7356" y="16201"/>
                      <a:pt x="6751" y="16805"/>
                      <a:pt x="6751" y="17550"/>
                    </a:cubicBezTo>
                    <a:lnTo>
                      <a:pt x="6751" y="18901"/>
                    </a:lnTo>
                    <a:lnTo>
                      <a:pt x="5170" y="18901"/>
                    </a:lnTo>
                    <a:cubicBezTo>
                      <a:pt x="4812" y="18901"/>
                      <a:pt x="4469" y="19043"/>
                      <a:pt x="4216" y="19296"/>
                    </a:cubicBezTo>
                    <a:lnTo>
                      <a:pt x="3259" y="20253"/>
                    </a:lnTo>
                    <a:lnTo>
                      <a:pt x="1352" y="20250"/>
                    </a:lnTo>
                    <a:lnTo>
                      <a:pt x="1350" y="18327"/>
                    </a:lnTo>
                    <a:lnTo>
                      <a:pt x="9223" y="10467"/>
                    </a:lnTo>
                    <a:cubicBezTo>
                      <a:pt x="9223" y="10467"/>
                      <a:pt x="9223" y="10467"/>
                      <a:pt x="9224" y="10468"/>
                    </a:cubicBezTo>
                    <a:lnTo>
                      <a:pt x="10215" y="9477"/>
                    </a:lnTo>
                    <a:cubicBezTo>
                      <a:pt x="9741" y="8674"/>
                      <a:pt x="9451" y="7748"/>
                      <a:pt x="9451" y="6750"/>
                    </a:cubicBezTo>
                    <a:cubicBezTo>
                      <a:pt x="9451" y="3767"/>
                      <a:pt x="11870" y="1350"/>
                      <a:pt x="14851" y="1350"/>
                    </a:cubicBezTo>
                    <a:cubicBezTo>
                      <a:pt x="17833" y="1350"/>
                      <a:pt x="20251" y="3767"/>
                      <a:pt x="20251" y="6750"/>
                    </a:cubicBezTo>
                    <a:cubicBezTo>
                      <a:pt x="20251" y="9732"/>
                      <a:pt x="17833" y="12151"/>
                      <a:pt x="14851" y="12151"/>
                    </a:cubicBezTo>
                    <a:moveTo>
                      <a:pt x="14851" y="0"/>
                    </a:moveTo>
                    <a:cubicBezTo>
                      <a:pt x="11124" y="0"/>
                      <a:pt x="8101" y="3022"/>
                      <a:pt x="8101" y="6750"/>
                    </a:cubicBezTo>
                    <a:cubicBezTo>
                      <a:pt x="8101" y="7617"/>
                      <a:pt x="8283" y="8438"/>
                      <a:pt x="8582" y="9199"/>
                    </a:cubicBezTo>
                    <a:lnTo>
                      <a:pt x="383" y="17401"/>
                    </a:lnTo>
                    <a:cubicBezTo>
                      <a:pt x="146" y="17638"/>
                      <a:pt x="0" y="17864"/>
                      <a:pt x="0" y="18226"/>
                    </a:cubicBezTo>
                    <a:lnTo>
                      <a:pt x="0" y="20250"/>
                    </a:lnTo>
                    <a:cubicBezTo>
                      <a:pt x="0" y="20973"/>
                      <a:pt x="626" y="21600"/>
                      <a:pt x="1349" y="21600"/>
                    </a:cubicBezTo>
                    <a:lnTo>
                      <a:pt x="3374" y="21600"/>
                    </a:lnTo>
                    <a:cubicBezTo>
                      <a:pt x="3736" y="21600"/>
                      <a:pt x="3965" y="21456"/>
                      <a:pt x="4202" y="21220"/>
                    </a:cubicBezTo>
                    <a:lnTo>
                      <a:pt x="5170" y="20250"/>
                    </a:lnTo>
                    <a:lnTo>
                      <a:pt x="6751" y="20250"/>
                    </a:lnTo>
                    <a:cubicBezTo>
                      <a:pt x="7496" y="20250"/>
                      <a:pt x="8101" y="19646"/>
                      <a:pt x="8101" y="18901"/>
                    </a:cubicBezTo>
                    <a:lnTo>
                      <a:pt x="8101" y="17550"/>
                    </a:lnTo>
                    <a:lnTo>
                      <a:pt x="9451" y="17550"/>
                    </a:lnTo>
                    <a:cubicBezTo>
                      <a:pt x="10196" y="17550"/>
                      <a:pt x="10802" y="16946"/>
                      <a:pt x="10802" y="16201"/>
                    </a:cubicBezTo>
                    <a:lnTo>
                      <a:pt x="10802" y="14618"/>
                    </a:lnTo>
                    <a:lnTo>
                      <a:pt x="12401" y="13019"/>
                    </a:lnTo>
                    <a:cubicBezTo>
                      <a:pt x="13163" y="13318"/>
                      <a:pt x="13983" y="13501"/>
                      <a:pt x="14851" y="13501"/>
                    </a:cubicBezTo>
                    <a:cubicBezTo>
                      <a:pt x="18578" y="13501"/>
                      <a:pt x="21600" y="10477"/>
                      <a:pt x="21600" y="6750"/>
                    </a:cubicBezTo>
                    <a:cubicBezTo>
                      <a:pt x="21600" y="3022"/>
                      <a:pt x="18578" y="0"/>
                      <a:pt x="1485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1" name="Shape 581"/>
              <p:cNvSpPr/>
              <p:nvPr/>
            </p:nvSpPr>
            <p:spPr>
              <a:xfrm>
                <a:off x="318688" y="63558"/>
                <a:ext cx="127128" cy="127131"/>
              </a:xfrm>
              <a:custGeom>
                <a:avLst/>
                <a:gdLst/>
                <a:ahLst/>
                <a:cxnLst>
                  <a:cxn ang="0">
                    <a:pos x="wd2" y="hd2"/>
                  </a:cxn>
                  <a:cxn ang="5400000">
                    <a:pos x="wd2" y="hd2"/>
                  </a:cxn>
                  <a:cxn ang="10800000">
                    <a:pos x="wd2" y="hd2"/>
                  </a:cxn>
                  <a:cxn ang="16200000">
                    <a:pos x="wd2" y="hd2"/>
                  </a:cxn>
                </a:cxnLst>
                <a:rect l="0" t="0" r="r" b="b"/>
                <a:pathLst>
                  <a:path w="21600" h="21333" extrusionOk="0">
                    <a:moveTo>
                      <a:pt x="13008" y="18685"/>
                    </a:moveTo>
                    <a:cubicBezTo>
                      <a:pt x="9017" y="15851"/>
                      <a:pt x="5542" y="12416"/>
                      <a:pt x="2694" y="8571"/>
                    </a:cubicBezTo>
                    <a:cubicBezTo>
                      <a:pt x="3736" y="5629"/>
                      <a:pt x="5693" y="3698"/>
                      <a:pt x="8585" y="2648"/>
                    </a:cubicBezTo>
                    <a:cubicBezTo>
                      <a:pt x="12578" y="5490"/>
                      <a:pt x="16048" y="8912"/>
                      <a:pt x="18889" y="12810"/>
                    </a:cubicBezTo>
                    <a:cubicBezTo>
                      <a:pt x="17836" y="15731"/>
                      <a:pt x="15883" y="17648"/>
                      <a:pt x="13008" y="18685"/>
                    </a:cubicBezTo>
                    <a:moveTo>
                      <a:pt x="21110" y="11296"/>
                    </a:moveTo>
                    <a:cubicBezTo>
                      <a:pt x="18081" y="7131"/>
                      <a:pt x="14396" y="3497"/>
                      <a:pt x="10161" y="485"/>
                    </a:cubicBezTo>
                    <a:cubicBezTo>
                      <a:pt x="9468" y="-7"/>
                      <a:pt x="8579" y="-133"/>
                      <a:pt x="7778" y="146"/>
                    </a:cubicBezTo>
                    <a:cubicBezTo>
                      <a:pt x="4027" y="1451"/>
                      <a:pt x="1463" y="3984"/>
                      <a:pt x="145" y="7688"/>
                    </a:cubicBezTo>
                    <a:cubicBezTo>
                      <a:pt x="46" y="7963"/>
                      <a:pt x="0" y="8253"/>
                      <a:pt x="0" y="8538"/>
                    </a:cubicBezTo>
                    <a:cubicBezTo>
                      <a:pt x="0" y="9072"/>
                      <a:pt x="167" y="9597"/>
                      <a:pt x="487" y="10042"/>
                    </a:cubicBezTo>
                    <a:cubicBezTo>
                      <a:pt x="3525" y="14214"/>
                      <a:pt x="7211" y="17851"/>
                      <a:pt x="11431" y="20851"/>
                    </a:cubicBezTo>
                    <a:cubicBezTo>
                      <a:pt x="12122" y="21339"/>
                      <a:pt x="13010" y="21467"/>
                      <a:pt x="13812" y="21189"/>
                    </a:cubicBezTo>
                    <a:cubicBezTo>
                      <a:pt x="17563" y="19894"/>
                      <a:pt x="20133" y="17357"/>
                      <a:pt x="21451" y="13648"/>
                    </a:cubicBezTo>
                    <a:cubicBezTo>
                      <a:pt x="21551" y="13373"/>
                      <a:pt x="21600" y="13082"/>
                      <a:pt x="21600" y="12797"/>
                    </a:cubicBezTo>
                    <a:cubicBezTo>
                      <a:pt x="21600" y="12266"/>
                      <a:pt x="21429" y="11741"/>
                      <a:pt x="21110" y="11296"/>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83" name="Shape 583"/>
            <p:cNvSpPr/>
            <p:nvPr/>
          </p:nvSpPr>
          <p:spPr>
            <a:xfrm>
              <a:off x="969602" y="1009140"/>
              <a:ext cx="553995"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592" name="Group 592"/>
          <p:cNvGrpSpPr/>
          <p:nvPr/>
        </p:nvGrpSpPr>
        <p:grpSpPr>
          <a:xfrm>
            <a:off x="3794598" y="4190240"/>
            <a:ext cx="1888212" cy="1543017"/>
            <a:chOff x="91930" y="319568"/>
            <a:chExt cx="1888456" cy="1543016"/>
          </a:xfrm>
        </p:grpSpPr>
        <p:sp>
          <p:nvSpPr>
            <p:cNvPr id="585" name="Shape 585"/>
            <p:cNvSpPr/>
            <p:nvPr/>
          </p:nvSpPr>
          <p:spPr>
            <a:xfrm rot="2700000">
              <a:off x="437370" y="319568"/>
              <a:ext cx="1543016" cy="1543016"/>
            </a:xfrm>
            <a:prstGeom prst="roundRect">
              <a:avLst>
                <a:gd name="adj" fmla="val 16461"/>
              </a:avLst>
            </a:prstGeom>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86" name="Shape 586"/>
            <p:cNvSpPr/>
            <p:nvPr/>
          </p:nvSpPr>
          <p:spPr>
            <a:xfrm rot="2700000">
              <a:off x="91930" y="869163"/>
              <a:ext cx="443882" cy="443882"/>
            </a:xfrm>
            <a:prstGeom prst="rect">
              <a:avLst/>
            </a:prstGeom>
            <a:solidFill>
              <a:schemeClr val="accent4"/>
            </a:solidFill>
            <a:ln w="28575" cap="flat">
              <a:solidFill>
                <a:schemeClr val="bg1"/>
              </a:solidFill>
              <a:miter lim="400000"/>
            </a:ln>
            <a:effectLst/>
          </p:spPr>
          <p:txBody>
            <a:bodyPr wrap="square" lIns="0" tIns="0" rIns="0" bIns="0" numCol="1" anchor="ctr">
              <a:noAutofit/>
            </a:bodyPr>
            <a:lstStyle/>
            <a:p>
              <a:pPr lvl="0" algn="ctr">
                <a:defRPr>
                  <a:solidFill>
                    <a:srgbClr val="000000"/>
                  </a:solidFill>
                </a:defRPr>
              </a:pP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7" name="Shape 587"/>
            <p:cNvSpPr/>
            <p:nvPr/>
          </p:nvSpPr>
          <p:spPr>
            <a:xfrm>
              <a:off x="130156" y="8910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0" name="Group 590"/>
            <p:cNvGrpSpPr/>
            <p:nvPr/>
          </p:nvGrpSpPr>
          <p:grpSpPr>
            <a:xfrm>
              <a:off x="1013830" y="522107"/>
              <a:ext cx="350036" cy="510228"/>
              <a:chOff x="0" y="0"/>
              <a:chExt cx="350035" cy="510226"/>
            </a:xfrm>
          </p:grpSpPr>
          <p:sp>
            <p:nvSpPr>
              <p:cNvPr id="588" name="Shape 588"/>
              <p:cNvSpPr/>
              <p:nvPr/>
            </p:nvSpPr>
            <p:spPr>
              <a:xfrm>
                <a:off x="-1" y="-1"/>
                <a:ext cx="350037" cy="510228"/>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9" name="Shape 589"/>
              <p:cNvSpPr/>
              <p:nvPr/>
            </p:nvSpPr>
            <p:spPr>
              <a:xfrm>
                <a:off x="79237" y="80107"/>
                <a:ext cx="103618" cy="103618"/>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91" name="Shape 591"/>
            <p:cNvSpPr/>
            <p:nvPr/>
          </p:nvSpPr>
          <p:spPr>
            <a:xfrm>
              <a:off x="895765" y="891048"/>
              <a:ext cx="553995" cy="89254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sz="160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 </a:t>
              </a:r>
              <a:endParaRPr sz="160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endPar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600" name="Group 600"/>
          <p:cNvGrpSpPr/>
          <p:nvPr/>
        </p:nvGrpSpPr>
        <p:grpSpPr>
          <a:xfrm>
            <a:off x="3794599" y="1717129"/>
            <a:ext cx="1884598" cy="1543017"/>
            <a:chOff x="91930" y="319568"/>
            <a:chExt cx="1884842" cy="1543016"/>
          </a:xfrm>
        </p:grpSpPr>
        <p:sp>
          <p:nvSpPr>
            <p:cNvPr id="593" name="Shape 593"/>
            <p:cNvSpPr/>
            <p:nvPr/>
          </p:nvSpPr>
          <p:spPr>
            <a:xfrm rot="2700000">
              <a:off x="433756" y="319568"/>
              <a:ext cx="1543016" cy="1543016"/>
            </a:xfrm>
            <a:prstGeom prst="roundRect">
              <a:avLst>
                <a:gd name="adj" fmla="val 16461"/>
              </a:avLst>
            </a:pr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94" name="Shape 594"/>
            <p:cNvSpPr/>
            <p:nvPr/>
          </p:nvSpPr>
          <p:spPr>
            <a:xfrm rot="2700000">
              <a:off x="91930" y="869131"/>
              <a:ext cx="443882" cy="443882"/>
            </a:xfrm>
            <a:prstGeom prst="rect">
              <a:avLst/>
            </a:prstGeom>
            <a:solidFill>
              <a:schemeClr val="accent1"/>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5" name="Shape 595"/>
            <p:cNvSpPr/>
            <p:nvPr/>
          </p:nvSpPr>
          <p:spPr>
            <a:xfrm>
              <a:off x="130155" y="8847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8" name="Group 598"/>
            <p:cNvGrpSpPr/>
            <p:nvPr/>
          </p:nvGrpSpPr>
          <p:grpSpPr>
            <a:xfrm>
              <a:off x="918075" y="375369"/>
              <a:ext cx="509380" cy="509357"/>
              <a:chOff x="0" y="0"/>
              <a:chExt cx="509379" cy="509355"/>
            </a:xfrm>
          </p:grpSpPr>
          <p:sp>
            <p:nvSpPr>
              <p:cNvPr id="596" name="Shape 596"/>
              <p:cNvSpPr/>
              <p:nvPr/>
            </p:nvSpPr>
            <p:spPr>
              <a:xfrm>
                <a:off x="0" y="0"/>
                <a:ext cx="509380" cy="509356"/>
              </a:xfrm>
              <a:custGeom>
                <a:avLst/>
                <a:gdLst/>
                <a:ahLst/>
                <a:cxnLst>
                  <a:cxn ang="0">
                    <a:pos x="wd2" y="hd2"/>
                  </a:cxn>
                  <a:cxn ang="5400000">
                    <a:pos x="wd2" y="hd2"/>
                  </a:cxn>
                  <a:cxn ang="10800000">
                    <a:pos x="wd2" y="hd2"/>
                  </a:cxn>
                  <a:cxn ang="16200000">
                    <a:pos x="wd2" y="hd2"/>
                  </a:cxn>
                </a:cxnLst>
                <a:rect l="0" t="0" r="r" b="b"/>
                <a:pathLst>
                  <a:path w="21600" h="21600" extrusionOk="0">
                    <a:moveTo>
                      <a:pt x="13499" y="14851"/>
                    </a:moveTo>
                    <a:cubicBezTo>
                      <a:pt x="9772" y="14851"/>
                      <a:pt x="6749" y="11828"/>
                      <a:pt x="6749" y="8100"/>
                    </a:cubicBezTo>
                    <a:cubicBezTo>
                      <a:pt x="6749" y="4372"/>
                      <a:pt x="9772" y="1350"/>
                      <a:pt x="13499" y="1350"/>
                    </a:cubicBezTo>
                    <a:cubicBezTo>
                      <a:pt x="17227" y="1350"/>
                      <a:pt x="20249" y="4372"/>
                      <a:pt x="20249" y="8100"/>
                    </a:cubicBezTo>
                    <a:cubicBezTo>
                      <a:pt x="20249" y="11828"/>
                      <a:pt x="17227" y="14851"/>
                      <a:pt x="13499" y="14851"/>
                    </a:cubicBezTo>
                    <a:moveTo>
                      <a:pt x="3236" y="20043"/>
                    </a:moveTo>
                    <a:cubicBezTo>
                      <a:pt x="3019" y="20267"/>
                      <a:pt x="2718" y="20409"/>
                      <a:pt x="2382" y="20409"/>
                    </a:cubicBezTo>
                    <a:cubicBezTo>
                      <a:pt x="1724" y="20409"/>
                      <a:pt x="1191" y="19876"/>
                      <a:pt x="1191" y="19219"/>
                    </a:cubicBezTo>
                    <a:cubicBezTo>
                      <a:pt x="1191" y="18882"/>
                      <a:pt x="1332" y="18581"/>
                      <a:pt x="1557" y="18364"/>
                    </a:cubicBezTo>
                    <a:lnTo>
                      <a:pt x="1551" y="18359"/>
                    </a:lnTo>
                    <a:lnTo>
                      <a:pt x="6996" y="12914"/>
                    </a:lnTo>
                    <a:cubicBezTo>
                      <a:pt x="7472" y="13556"/>
                      <a:pt x="8039" y="14123"/>
                      <a:pt x="8680" y="14600"/>
                    </a:cubicBezTo>
                    <a:cubicBezTo>
                      <a:pt x="8680" y="14600"/>
                      <a:pt x="3236" y="20043"/>
                      <a:pt x="3236" y="20043"/>
                    </a:cubicBezTo>
                    <a:close/>
                    <a:moveTo>
                      <a:pt x="13499" y="0"/>
                    </a:moveTo>
                    <a:cubicBezTo>
                      <a:pt x="9026" y="0"/>
                      <a:pt x="5399" y="3626"/>
                      <a:pt x="5399" y="8100"/>
                    </a:cubicBezTo>
                    <a:cubicBezTo>
                      <a:pt x="5399" y="9467"/>
                      <a:pt x="5742" y="10754"/>
                      <a:pt x="6341" y="11885"/>
                    </a:cubicBezTo>
                    <a:lnTo>
                      <a:pt x="709" y="17516"/>
                    </a:lnTo>
                    <a:lnTo>
                      <a:pt x="713" y="17521"/>
                    </a:lnTo>
                    <a:cubicBezTo>
                      <a:pt x="274" y="17954"/>
                      <a:pt x="0" y="18553"/>
                      <a:pt x="0" y="19219"/>
                    </a:cubicBezTo>
                    <a:cubicBezTo>
                      <a:pt x="0" y="20534"/>
                      <a:pt x="1066" y="21600"/>
                      <a:pt x="2382" y="21600"/>
                    </a:cubicBezTo>
                    <a:cubicBezTo>
                      <a:pt x="3047" y="21600"/>
                      <a:pt x="3647" y="21327"/>
                      <a:pt x="4079" y="20886"/>
                    </a:cubicBezTo>
                    <a:lnTo>
                      <a:pt x="4078" y="20885"/>
                    </a:lnTo>
                    <a:lnTo>
                      <a:pt x="9708" y="15256"/>
                    </a:lnTo>
                    <a:cubicBezTo>
                      <a:pt x="10839" y="15857"/>
                      <a:pt x="12128" y="16201"/>
                      <a:pt x="13499" y="16201"/>
                    </a:cubicBezTo>
                    <a:cubicBezTo>
                      <a:pt x="17973" y="16201"/>
                      <a:pt x="21600" y="12574"/>
                      <a:pt x="21600" y="8100"/>
                    </a:cubicBezTo>
                    <a:cubicBezTo>
                      <a:pt x="21600" y="3626"/>
                      <a:pt x="17973" y="0"/>
                      <a:pt x="13499"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7" name="Shape 597"/>
              <p:cNvSpPr/>
              <p:nvPr/>
            </p:nvSpPr>
            <p:spPr>
              <a:xfrm>
                <a:off x="206363" y="79236"/>
                <a:ext cx="120157" cy="119292"/>
              </a:xfrm>
              <a:custGeom>
                <a:avLst/>
                <a:gdLst/>
                <a:ahLst/>
                <a:cxnLst>
                  <a:cxn ang="0">
                    <a:pos x="wd2" y="hd2"/>
                  </a:cxn>
                  <a:cxn ang="5400000">
                    <a:pos x="wd2" y="hd2"/>
                  </a:cxn>
                  <a:cxn ang="10800000">
                    <a:pos x="wd2" y="hd2"/>
                  </a:cxn>
                  <a:cxn ang="16200000">
                    <a:pos x="wd2" y="hd2"/>
                  </a:cxn>
                </a:cxnLst>
                <a:rect l="0" t="0" r="r" b="b"/>
                <a:pathLst>
                  <a:path w="21600" h="21600" extrusionOk="0">
                    <a:moveTo>
                      <a:pt x="20161" y="0"/>
                    </a:moveTo>
                    <a:cubicBezTo>
                      <a:pt x="9025" y="0"/>
                      <a:pt x="0" y="9025"/>
                      <a:pt x="0" y="20160"/>
                    </a:cubicBezTo>
                    <a:cubicBezTo>
                      <a:pt x="0" y="20954"/>
                      <a:pt x="644" y="21600"/>
                      <a:pt x="1440" y="21600"/>
                    </a:cubicBezTo>
                    <a:cubicBezTo>
                      <a:pt x="2235" y="21600"/>
                      <a:pt x="2880" y="20954"/>
                      <a:pt x="2880" y="20160"/>
                    </a:cubicBezTo>
                    <a:cubicBezTo>
                      <a:pt x="2880" y="10618"/>
                      <a:pt x="10617" y="2880"/>
                      <a:pt x="20161" y="2880"/>
                    </a:cubicBezTo>
                    <a:cubicBezTo>
                      <a:pt x="20956" y="2880"/>
                      <a:pt x="21600" y="2234"/>
                      <a:pt x="21600" y="1440"/>
                    </a:cubicBezTo>
                    <a:cubicBezTo>
                      <a:pt x="21600" y="645"/>
                      <a:pt x="20956" y="0"/>
                      <a:pt x="2016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99" name="Shape 599"/>
            <p:cNvSpPr/>
            <p:nvPr/>
          </p:nvSpPr>
          <p:spPr>
            <a:xfrm>
              <a:off x="895765" y="990514"/>
              <a:ext cx="553996"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en-US" altLang="zh-CN"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endPar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603" name="Group 603"/>
          <p:cNvGrpSpPr/>
          <p:nvPr/>
        </p:nvGrpSpPr>
        <p:grpSpPr>
          <a:xfrm>
            <a:off x="5118214" y="2634163"/>
            <a:ext cx="2181807" cy="2182091"/>
            <a:chOff x="0" y="0"/>
            <a:chExt cx="2182089" cy="2182089"/>
          </a:xfrm>
        </p:grpSpPr>
        <p:sp>
          <p:nvSpPr>
            <p:cNvPr id="601" name="Shape 601"/>
            <p:cNvSpPr/>
            <p:nvPr/>
          </p:nvSpPr>
          <p:spPr>
            <a:xfrm rot="2726102">
              <a:off x="319537" y="319537"/>
              <a:ext cx="1543016" cy="1543016"/>
            </a:xfrm>
            <a:prstGeom prst="roundRect">
              <a:avLst>
                <a:gd name="adj" fmla="val 16461"/>
              </a:avLst>
            </a:prstGeom>
            <a:solidFill>
              <a:schemeClr val="accent4"/>
            </a:solidFill>
            <a:ln w="1905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02" name="Shape 602"/>
            <p:cNvSpPr/>
            <p:nvPr/>
          </p:nvSpPr>
          <p:spPr>
            <a:xfrm>
              <a:off x="734186" y="704727"/>
              <a:ext cx="797156" cy="772628"/>
            </a:xfrm>
            <a:custGeom>
              <a:avLst/>
              <a:gdLst/>
              <a:ahLst/>
              <a:cxnLst>
                <a:cxn ang="0">
                  <a:pos x="wd2" y="hd2"/>
                </a:cxn>
                <a:cxn ang="5400000">
                  <a:pos x="wd2" y="hd2"/>
                </a:cxn>
                <a:cxn ang="10800000">
                  <a:pos x="wd2" y="hd2"/>
                </a:cxn>
                <a:cxn ang="16200000">
                  <a:pos x="wd2" y="hd2"/>
                </a:cxn>
              </a:cxnLst>
              <a:rect l="0" t="0" r="r" b="b"/>
              <a:pathLst>
                <a:path w="21392" h="21600" extrusionOk="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04" name="Shape 604"/>
          <p:cNvSpPr/>
          <p:nvPr/>
        </p:nvSpPr>
        <p:spPr>
          <a:xfrm>
            <a:off x="8281314" y="2788012"/>
            <a:ext cx="3215287" cy="492443"/>
          </a:xfrm>
          <a:prstGeom prst="rect">
            <a:avLst/>
          </a:prstGeom>
          <a:ln w="12700">
            <a:miter lim="400000"/>
          </a:ln>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5" name="Shape 605"/>
          <p:cNvSpPr/>
          <p:nvPr/>
        </p:nvSpPr>
        <p:spPr>
          <a:xfrm>
            <a:off x="8281314" y="3884007"/>
            <a:ext cx="3215287" cy="492443"/>
          </a:xfrm>
          <a:prstGeom prst="rect">
            <a:avLst/>
          </a:prstGeom>
          <a:ln w="12700">
            <a:miter lim="400000"/>
          </a:ln>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6" name="Shape 606"/>
          <p:cNvSpPr/>
          <p:nvPr/>
        </p:nvSpPr>
        <p:spPr>
          <a:xfrm>
            <a:off x="906214" y="2788012"/>
            <a:ext cx="3215288" cy="492443"/>
          </a:xfrm>
          <a:prstGeom prst="rect">
            <a:avLst/>
          </a:prstGeom>
          <a:ln w="12700">
            <a:miter lim="400000"/>
          </a:ln>
        </p:spPr>
        <p:txBody>
          <a:bodyPr lIns="45719" rIns="45719">
            <a:spAutoFit/>
          </a:bodyPr>
          <a:lstStyle/>
          <a:p>
            <a:pPr lvl="0" algn="r">
              <a:defRPr>
                <a:solidFill>
                  <a:srgbClr val="000000"/>
                </a:solidFill>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7" name="Shape 607"/>
          <p:cNvSpPr/>
          <p:nvPr/>
        </p:nvSpPr>
        <p:spPr>
          <a:xfrm>
            <a:off x="940185" y="3961904"/>
            <a:ext cx="3215288" cy="492443"/>
          </a:xfrm>
          <a:prstGeom prst="rect">
            <a:avLst/>
          </a:prstGeom>
          <a:ln w="12700">
            <a:miter lim="400000"/>
          </a:ln>
        </p:spPr>
        <p:txBody>
          <a:bodyPr lIns="45719" rIns="45719">
            <a:spAutoFit/>
          </a:bodyPr>
          <a:lstStyle/>
          <a:p>
            <a:pPr lvl="0" algn="r">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603"/>
                                        </p:tgtEl>
                                        <p:attrNameLst>
                                          <p:attrName>style.visibility</p:attrName>
                                        </p:attrNameLst>
                                      </p:cBhvr>
                                      <p:to>
                                        <p:strVal val="visible"/>
                                      </p:to>
                                    </p:set>
                                    <p:anim calcmode="lin" valueType="num">
                                      <p:cBhvr>
                                        <p:cTn id="7" dur="500" fill="hold"/>
                                        <p:tgtEl>
                                          <p:spTgt spid="603"/>
                                        </p:tgtEl>
                                        <p:attrNameLst>
                                          <p:attrName>ppt_w</p:attrName>
                                        </p:attrNameLst>
                                      </p:cBhvr>
                                      <p:tavLst>
                                        <p:tav tm="0">
                                          <p:val>
                                            <p:fltVal val="0"/>
                                          </p:val>
                                        </p:tav>
                                        <p:tav tm="100000">
                                          <p:val>
                                            <p:strVal val="#ppt_w"/>
                                          </p:val>
                                        </p:tav>
                                      </p:tavLst>
                                    </p:anim>
                                    <p:anim calcmode="lin" valueType="num">
                                      <p:cBhvr>
                                        <p:cTn id="8" dur="500" fill="hold"/>
                                        <p:tgtEl>
                                          <p:spTgt spid="60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600"/>
                                        </p:tgtEl>
                                        <p:attrNameLst>
                                          <p:attrName>style.visibility</p:attrName>
                                        </p:attrNameLst>
                                      </p:cBhvr>
                                      <p:to>
                                        <p:strVal val="visible"/>
                                      </p:to>
                                    </p:set>
                                    <p:anim calcmode="lin" valueType="num">
                                      <p:cBhvr>
                                        <p:cTn id="12" dur="500" fill="hold"/>
                                        <p:tgtEl>
                                          <p:spTgt spid="600"/>
                                        </p:tgtEl>
                                        <p:attrNameLst>
                                          <p:attrName>ppt_w</p:attrName>
                                        </p:attrNameLst>
                                      </p:cBhvr>
                                      <p:tavLst>
                                        <p:tav tm="0">
                                          <p:val>
                                            <p:fltVal val="0"/>
                                          </p:val>
                                        </p:tav>
                                        <p:tav tm="100000">
                                          <p:val>
                                            <p:strVal val="#ppt_w"/>
                                          </p:val>
                                        </p:tav>
                                      </p:tavLst>
                                    </p:anim>
                                    <p:anim calcmode="lin" valueType="num">
                                      <p:cBhvr>
                                        <p:cTn id="13" dur="500" fill="hold"/>
                                        <p:tgtEl>
                                          <p:spTgt spid="60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indefinite" fill="hold"/>
                                        <p:tgtEl>
                                          <p:spTgt spid="606"/>
                                        </p:tgtEl>
                                        <p:attrNameLst>
                                          <p:attrName>style.visibility</p:attrName>
                                        </p:attrNameLst>
                                      </p:cBhvr>
                                      <p:to>
                                        <p:strVal val="visible"/>
                                      </p:to>
                                    </p:set>
                                    <p:anim calcmode="lin" valueType="num">
                                      <p:cBhvr>
                                        <p:cTn id="17" dur="500" fill="hold"/>
                                        <p:tgtEl>
                                          <p:spTgt spid="606"/>
                                        </p:tgtEl>
                                        <p:attrNameLst>
                                          <p:attrName>ppt_x</p:attrName>
                                        </p:attrNameLst>
                                      </p:cBhvr>
                                      <p:tavLst>
                                        <p:tav tm="0">
                                          <p:val>
                                            <p:strVal val="1+#ppt_w/2"/>
                                          </p:val>
                                        </p:tav>
                                        <p:tav tm="100000">
                                          <p:val>
                                            <p:strVal val="#ppt_x"/>
                                          </p:val>
                                        </p:tav>
                                      </p:tavLst>
                                    </p:anim>
                                    <p:anim calcmode="lin" valueType="num">
                                      <p:cBhvr>
                                        <p:cTn id="18" dur="500" fill="hold"/>
                                        <p:tgtEl>
                                          <p:spTgt spid="60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3" presetClass="entr" presetSubtype="32" fill="hold" grpId="0" nodeType="afterEffect">
                                  <p:stCondLst>
                                    <p:cond delay="0"/>
                                  </p:stCondLst>
                                  <p:childTnLst>
                                    <p:set>
                                      <p:cBhvr>
                                        <p:cTn id="21" dur="indefinite" fill="hold"/>
                                        <p:tgtEl>
                                          <p:spTgt spid="576"/>
                                        </p:tgtEl>
                                        <p:attrNameLst>
                                          <p:attrName>style.visibility</p:attrName>
                                        </p:attrNameLst>
                                      </p:cBhvr>
                                      <p:to>
                                        <p:strVal val="visible"/>
                                      </p:to>
                                    </p:set>
                                    <p:anim calcmode="lin" valueType="num">
                                      <p:cBhvr>
                                        <p:cTn id="22" dur="500" fill="hold"/>
                                        <p:tgtEl>
                                          <p:spTgt spid="576"/>
                                        </p:tgtEl>
                                        <p:attrNameLst>
                                          <p:attrName>ppt_w</p:attrName>
                                        </p:attrNameLst>
                                      </p:cBhvr>
                                      <p:tavLst>
                                        <p:tav tm="0">
                                          <p:val>
                                            <p:fltVal val="0"/>
                                          </p:val>
                                        </p:tav>
                                        <p:tav tm="100000">
                                          <p:val>
                                            <p:strVal val="#ppt_w"/>
                                          </p:val>
                                        </p:tav>
                                      </p:tavLst>
                                    </p:anim>
                                    <p:anim calcmode="lin" valueType="num">
                                      <p:cBhvr>
                                        <p:cTn id="23" dur="500" fill="hold"/>
                                        <p:tgtEl>
                                          <p:spTgt spid="57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indefinite" fill="hold"/>
                                        <p:tgtEl>
                                          <p:spTgt spid="604"/>
                                        </p:tgtEl>
                                        <p:attrNameLst>
                                          <p:attrName>style.visibility</p:attrName>
                                        </p:attrNameLst>
                                      </p:cBhvr>
                                      <p:to>
                                        <p:strVal val="visible"/>
                                      </p:to>
                                    </p:set>
                                    <p:anim calcmode="lin" valueType="num">
                                      <p:cBhvr>
                                        <p:cTn id="27" dur="500" fill="hold"/>
                                        <p:tgtEl>
                                          <p:spTgt spid="604"/>
                                        </p:tgtEl>
                                        <p:attrNameLst>
                                          <p:attrName>ppt_x</p:attrName>
                                        </p:attrNameLst>
                                      </p:cBhvr>
                                      <p:tavLst>
                                        <p:tav tm="0">
                                          <p:val>
                                            <p:strVal val="0-#ppt_w/2"/>
                                          </p:val>
                                        </p:tav>
                                        <p:tav tm="100000">
                                          <p:val>
                                            <p:strVal val="#ppt_x"/>
                                          </p:val>
                                        </p:tav>
                                      </p:tavLst>
                                    </p:anim>
                                    <p:anim calcmode="lin" valueType="num">
                                      <p:cBhvr>
                                        <p:cTn id="28" dur="500" fill="hold"/>
                                        <p:tgtEl>
                                          <p:spTgt spid="60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3" presetClass="entr" presetSubtype="32" fill="hold" grpId="0" nodeType="afterEffect">
                                  <p:stCondLst>
                                    <p:cond delay="0"/>
                                  </p:stCondLst>
                                  <p:childTnLst>
                                    <p:set>
                                      <p:cBhvr>
                                        <p:cTn id="31" dur="indefinite" fill="hold"/>
                                        <p:tgtEl>
                                          <p:spTgt spid="592"/>
                                        </p:tgtEl>
                                        <p:attrNameLst>
                                          <p:attrName>style.visibility</p:attrName>
                                        </p:attrNameLst>
                                      </p:cBhvr>
                                      <p:to>
                                        <p:strVal val="visible"/>
                                      </p:to>
                                    </p:set>
                                    <p:anim calcmode="lin" valueType="num">
                                      <p:cBhvr>
                                        <p:cTn id="32" dur="500" fill="hold"/>
                                        <p:tgtEl>
                                          <p:spTgt spid="592"/>
                                        </p:tgtEl>
                                        <p:attrNameLst>
                                          <p:attrName>ppt_w</p:attrName>
                                        </p:attrNameLst>
                                      </p:cBhvr>
                                      <p:tavLst>
                                        <p:tav tm="0">
                                          <p:val>
                                            <p:fltVal val="0"/>
                                          </p:val>
                                        </p:tav>
                                        <p:tav tm="100000">
                                          <p:val>
                                            <p:strVal val="#ppt_w"/>
                                          </p:val>
                                        </p:tav>
                                      </p:tavLst>
                                    </p:anim>
                                    <p:anim calcmode="lin" valueType="num">
                                      <p:cBhvr>
                                        <p:cTn id="33" dur="500" fill="hold"/>
                                        <p:tgtEl>
                                          <p:spTgt spid="59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indefinite" fill="hold"/>
                                        <p:tgtEl>
                                          <p:spTgt spid="607"/>
                                        </p:tgtEl>
                                        <p:attrNameLst>
                                          <p:attrName>style.visibility</p:attrName>
                                        </p:attrNameLst>
                                      </p:cBhvr>
                                      <p:to>
                                        <p:strVal val="visible"/>
                                      </p:to>
                                    </p:set>
                                    <p:anim calcmode="lin" valueType="num">
                                      <p:cBhvr>
                                        <p:cTn id="37" dur="500" fill="hold"/>
                                        <p:tgtEl>
                                          <p:spTgt spid="607"/>
                                        </p:tgtEl>
                                        <p:attrNameLst>
                                          <p:attrName>ppt_x</p:attrName>
                                        </p:attrNameLst>
                                      </p:cBhvr>
                                      <p:tavLst>
                                        <p:tav tm="0">
                                          <p:val>
                                            <p:strVal val="1+#ppt_w/2"/>
                                          </p:val>
                                        </p:tav>
                                        <p:tav tm="100000">
                                          <p:val>
                                            <p:strVal val="#ppt_x"/>
                                          </p:val>
                                        </p:tav>
                                      </p:tavLst>
                                    </p:anim>
                                    <p:anim calcmode="lin" valueType="num">
                                      <p:cBhvr>
                                        <p:cTn id="38" dur="500" fill="hold"/>
                                        <p:tgtEl>
                                          <p:spTgt spid="60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3" presetClass="entr" presetSubtype="32" fill="hold" grpId="0" nodeType="afterEffect">
                                  <p:stCondLst>
                                    <p:cond delay="0"/>
                                  </p:stCondLst>
                                  <p:childTnLst>
                                    <p:set>
                                      <p:cBhvr>
                                        <p:cTn id="41" dur="indefinite" fill="hold"/>
                                        <p:tgtEl>
                                          <p:spTgt spid="584"/>
                                        </p:tgtEl>
                                        <p:attrNameLst>
                                          <p:attrName>style.visibility</p:attrName>
                                        </p:attrNameLst>
                                      </p:cBhvr>
                                      <p:to>
                                        <p:strVal val="visible"/>
                                      </p:to>
                                    </p:set>
                                    <p:anim calcmode="lin" valueType="num">
                                      <p:cBhvr>
                                        <p:cTn id="42" dur="500" fill="hold"/>
                                        <p:tgtEl>
                                          <p:spTgt spid="584"/>
                                        </p:tgtEl>
                                        <p:attrNameLst>
                                          <p:attrName>ppt_w</p:attrName>
                                        </p:attrNameLst>
                                      </p:cBhvr>
                                      <p:tavLst>
                                        <p:tav tm="0">
                                          <p:val>
                                            <p:fltVal val="0"/>
                                          </p:val>
                                        </p:tav>
                                        <p:tav tm="100000">
                                          <p:val>
                                            <p:strVal val="#ppt_w"/>
                                          </p:val>
                                        </p:tav>
                                      </p:tavLst>
                                    </p:anim>
                                    <p:anim calcmode="lin" valueType="num">
                                      <p:cBhvr>
                                        <p:cTn id="43" dur="500" fill="hold"/>
                                        <p:tgtEl>
                                          <p:spTgt spid="584"/>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indefinite" fill="hold"/>
                                        <p:tgtEl>
                                          <p:spTgt spid="605"/>
                                        </p:tgtEl>
                                        <p:attrNameLst>
                                          <p:attrName>style.visibility</p:attrName>
                                        </p:attrNameLst>
                                      </p:cBhvr>
                                      <p:to>
                                        <p:strVal val="visible"/>
                                      </p:to>
                                    </p:set>
                                    <p:anim calcmode="lin" valueType="num">
                                      <p:cBhvr>
                                        <p:cTn id="47" dur="500" fill="hold"/>
                                        <p:tgtEl>
                                          <p:spTgt spid="605"/>
                                        </p:tgtEl>
                                        <p:attrNameLst>
                                          <p:attrName>ppt_x</p:attrName>
                                        </p:attrNameLst>
                                      </p:cBhvr>
                                      <p:tavLst>
                                        <p:tav tm="0">
                                          <p:val>
                                            <p:strVal val="0-#ppt_w/2"/>
                                          </p:val>
                                        </p:tav>
                                        <p:tav tm="100000">
                                          <p:val>
                                            <p:strVal val="#ppt_x"/>
                                          </p:val>
                                        </p:tav>
                                      </p:tavLst>
                                    </p:anim>
                                    <p:anim calcmode="lin" valueType="num">
                                      <p:cBhvr>
                                        <p:cTn id="48" dur="500" fill="hold"/>
                                        <p:tgtEl>
                                          <p:spTgt spid="6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dvAuto="0"/>
      <p:bldP spid="584" grpId="0" advAuto="0"/>
      <p:bldP spid="592" grpId="0" advAuto="0"/>
      <p:bldP spid="600" grpId="0" advAuto="0"/>
      <p:bldP spid="603" grpId="0" advAuto="0"/>
      <p:bldP spid="604" grpId="0" animBg="1" advAuto="0"/>
      <p:bldP spid="605" grpId="0" animBg="1" advAuto="0"/>
      <p:bldP spid="606" grpId="0" animBg="1" advAuto="0"/>
      <p:bldP spid="60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hape 1480"/>
          <p:cNvSpPr/>
          <p:nvPr/>
        </p:nvSpPr>
        <p:spPr>
          <a:xfrm rot="10800000">
            <a:off x="5327488" y="5456086"/>
            <a:ext cx="3756015" cy="57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29" y="0"/>
                </a:lnTo>
                <a:lnTo>
                  <a:pt x="12429"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1" name="Shape 1481"/>
          <p:cNvSpPr/>
          <p:nvPr/>
        </p:nvSpPr>
        <p:spPr>
          <a:xfrm rot="10800000">
            <a:off x="5327487" y="4347218"/>
            <a:ext cx="3179532" cy="898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2" name="Shape 1482"/>
          <p:cNvSpPr/>
          <p:nvPr/>
        </p:nvSpPr>
        <p:spPr>
          <a:xfrm rot="10800000">
            <a:off x="5327487" y="3216743"/>
            <a:ext cx="3179532" cy="898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
        <p:nvSpPr>
          <p:cNvPr id="1484" name="Shape 1484"/>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5" name="Shape 1485"/>
          <p:cNvSpPr/>
          <p:nvPr/>
        </p:nvSpPr>
        <p:spPr>
          <a:xfrm>
            <a:off x="9339050" y="2743728"/>
            <a:ext cx="274602" cy="425451"/>
          </a:xfrm>
          <a:custGeom>
            <a:avLst/>
            <a:gdLst/>
            <a:ahLst/>
            <a:cxnLst>
              <a:cxn ang="0">
                <a:pos x="wd2" y="hd2"/>
              </a:cxn>
              <a:cxn ang="5400000">
                <a:pos x="wd2" y="hd2"/>
              </a:cxn>
              <a:cxn ang="10800000">
                <a:pos x="wd2" y="hd2"/>
              </a:cxn>
              <a:cxn ang="16200000">
                <a:pos x="wd2" y="hd2"/>
              </a:cxn>
            </a:cxnLst>
            <a:rect l="0" t="0" r="r" b="b"/>
            <a:pathLst>
              <a:path w="21600" h="21600" extrusionOk="0">
                <a:moveTo>
                  <a:pt x="21600" y="14632"/>
                </a:moveTo>
                <a:cubicBezTo>
                  <a:pt x="21600" y="18581"/>
                  <a:pt x="16740" y="21600"/>
                  <a:pt x="10800" y="21600"/>
                </a:cubicBezTo>
                <a:cubicBezTo>
                  <a:pt x="4860" y="21600"/>
                  <a:pt x="0" y="18581"/>
                  <a:pt x="0" y="14632"/>
                </a:cubicBezTo>
                <a:cubicBezTo>
                  <a:pt x="0" y="10800"/>
                  <a:pt x="10800" y="0"/>
                  <a:pt x="10800" y="0"/>
                </a:cubicBezTo>
                <a:cubicBezTo>
                  <a:pt x="10800" y="0"/>
                  <a:pt x="21600" y="10800"/>
                  <a:pt x="21600" y="14632"/>
                </a:cubicBezTo>
                <a:close/>
              </a:path>
            </a:pathLst>
          </a:custGeom>
          <a:solidFill>
            <a:schemeClr val="accent3"/>
          </a:solidFill>
          <a:ln>
            <a:noFill/>
          </a:ln>
        </p:spPr>
        <p:style>
          <a:lnRef idx="3">
            <a:schemeClr val="lt1"/>
          </a:lnRef>
          <a:fillRef idx="1">
            <a:schemeClr val="dk1"/>
          </a:fillRef>
          <a:effectRef idx="1">
            <a:schemeClr val="dk1"/>
          </a:effectRef>
          <a:fontRef idx="minor">
            <a:schemeClr val="lt1"/>
          </a:fontRef>
        </p:style>
        <p:txBody>
          <a:bodyPr lIns="0" tIns="0" rIns="0" bIns="0" anchor="ct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6" name="Shape 1486"/>
          <p:cNvSpPr/>
          <p:nvPr/>
        </p:nvSpPr>
        <p:spPr>
          <a:xfrm>
            <a:off x="8231121" y="3342907"/>
            <a:ext cx="2490463" cy="2794000"/>
          </a:xfrm>
          <a:custGeom>
            <a:avLst/>
            <a:gdLst/>
            <a:ahLst/>
            <a:cxnLst>
              <a:cxn ang="0">
                <a:pos x="wd2" y="hd2"/>
              </a:cxn>
              <a:cxn ang="5400000">
                <a:pos x="wd2" y="hd2"/>
              </a:cxn>
              <a:cxn ang="10800000">
                <a:pos x="wd2" y="hd2"/>
              </a:cxn>
              <a:cxn ang="16200000">
                <a:pos x="wd2" y="hd2"/>
              </a:cxn>
            </a:cxnLst>
            <a:rect l="0" t="0" r="r" b="b"/>
            <a:pathLst>
              <a:path w="21600" h="21600" extrusionOk="0">
                <a:moveTo>
                  <a:pt x="17431" y="4373"/>
                </a:moveTo>
                <a:cubicBezTo>
                  <a:pt x="15604" y="3098"/>
                  <a:pt x="10800" y="0"/>
                  <a:pt x="10800" y="0"/>
                </a:cubicBezTo>
                <a:cubicBezTo>
                  <a:pt x="10800" y="0"/>
                  <a:pt x="6015" y="3098"/>
                  <a:pt x="4169" y="4373"/>
                </a:cubicBezTo>
                <a:cubicBezTo>
                  <a:pt x="1648" y="6126"/>
                  <a:pt x="0" y="8870"/>
                  <a:pt x="0" y="11969"/>
                </a:cubicBezTo>
                <a:cubicBezTo>
                  <a:pt x="0" y="17280"/>
                  <a:pt x="4844" y="21600"/>
                  <a:pt x="10800" y="21600"/>
                </a:cubicBezTo>
                <a:cubicBezTo>
                  <a:pt x="16776" y="21600"/>
                  <a:pt x="21600" y="17280"/>
                  <a:pt x="21600" y="11969"/>
                </a:cubicBezTo>
                <a:cubicBezTo>
                  <a:pt x="21600" y="8870"/>
                  <a:pt x="19972" y="6126"/>
                  <a:pt x="17431" y="4373"/>
                </a:cubicBezTo>
                <a:close/>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97" name="Group 1497"/>
          <p:cNvGrpSpPr/>
          <p:nvPr/>
        </p:nvGrpSpPr>
        <p:grpSpPr>
          <a:xfrm>
            <a:off x="6324910" y="692677"/>
            <a:ext cx="3426839" cy="1925638"/>
            <a:chOff x="0" y="0"/>
            <a:chExt cx="3427283" cy="1925637"/>
          </a:xfrm>
          <a:solidFill>
            <a:schemeClr val="accent3"/>
          </a:solidFill>
        </p:grpSpPr>
        <p:sp>
          <p:nvSpPr>
            <p:cNvPr id="1487" name="Shape 1487"/>
            <p:cNvSpPr/>
            <p:nvPr/>
          </p:nvSpPr>
          <p:spPr>
            <a:xfrm>
              <a:off x="2878008" y="1625600"/>
              <a:ext cx="549276" cy="300038"/>
            </a:xfrm>
            <a:custGeom>
              <a:avLst/>
              <a:gdLst/>
              <a:ahLst/>
              <a:cxnLst>
                <a:cxn ang="0">
                  <a:pos x="wd2" y="hd2"/>
                </a:cxn>
                <a:cxn ang="5400000">
                  <a:pos x="wd2" y="hd2"/>
                </a:cxn>
                <a:cxn ang="10800000">
                  <a:pos x="wd2" y="hd2"/>
                </a:cxn>
                <a:cxn ang="16200000">
                  <a:pos x="wd2" y="hd2"/>
                </a:cxn>
              </a:cxnLst>
              <a:rect l="0" t="0" r="r" b="b"/>
              <a:pathLst>
                <a:path w="21600" h="21600" extrusionOk="0">
                  <a:moveTo>
                    <a:pt x="19800" y="660"/>
                  </a:moveTo>
                  <a:cubicBezTo>
                    <a:pt x="19350" y="330"/>
                    <a:pt x="18810" y="0"/>
                    <a:pt x="18270" y="0"/>
                  </a:cubicBezTo>
                  <a:cubicBezTo>
                    <a:pt x="3420" y="0"/>
                    <a:pt x="3420" y="0"/>
                    <a:pt x="3420" y="0"/>
                  </a:cubicBezTo>
                  <a:cubicBezTo>
                    <a:pt x="2790" y="0"/>
                    <a:pt x="2250" y="330"/>
                    <a:pt x="1800" y="660"/>
                  </a:cubicBezTo>
                  <a:cubicBezTo>
                    <a:pt x="720" y="1649"/>
                    <a:pt x="0" y="3463"/>
                    <a:pt x="0" y="5441"/>
                  </a:cubicBezTo>
                  <a:cubicBezTo>
                    <a:pt x="0" y="16159"/>
                    <a:pt x="0" y="16159"/>
                    <a:pt x="0" y="16159"/>
                  </a:cubicBezTo>
                  <a:cubicBezTo>
                    <a:pt x="0" y="19127"/>
                    <a:pt x="1530" y="21600"/>
                    <a:pt x="3420" y="21600"/>
                  </a:cubicBezTo>
                  <a:cubicBezTo>
                    <a:pt x="18270" y="21600"/>
                    <a:pt x="18270" y="21600"/>
                    <a:pt x="18270" y="21600"/>
                  </a:cubicBezTo>
                  <a:cubicBezTo>
                    <a:pt x="20070" y="21600"/>
                    <a:pt x="21600" y="19127"/>
                    <a:pt x="21600" y="16159"/>
                  </a:cubicBezTo>
                  <a:cubicBezTo>
                    <a:pt x="21600" y="5441"/>
                    <a:pt x="21600" y="5441"/>
                    <a:pt x="21600" y="5441"/>
                  </a:cubicBezTo>
                  <a:cubicBezTo>
                    <a:pt x="21600" y="3463"/>
                    <a:pt x="20880" y="1649"/>
                    <a:pt x="19800" y="66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8" name="Shape 1488"/>
            <p:cNvSpPr/>
            <p:nvPr/>
          </p:nvSpPr>
          <p:spPr>
            <a:xfrm>
              <a:off x="2236658" y="922338"/>
              <a:ext cx="1144588" cy="676276"/>
            </a:xfrm>
            <a:custGeom>
              <a:avLst/>
              <a:gdLst/>
              <a:ahLst/>
              <a:cxnLst>
                <a:cxn ang="0">
                  <a:pos x="wd2" y="hd2"/>
                </a:cxn>
                <a:cxn ang="5400000">
                  <a:pos x="wd2" y="hd2"/>
                </a:cxn>
                <a:cxn ang="10800000">
                  <a:pos x="wd2" y="hd2"/>
                </a:cxn>
                <a:cxn ang="16200000">
                  <a:pos x="wd2" y="hd2"/>
                </a:cxn>
              </a:cxnLst>
              <a:rect l="0" t="0" r="r" b="b"/>
              <a:pathLst>
                <a:path w="21600" h="21600" extrusionOk="0">
                  <a:moveTo>
                    <a:pt x="17798" y="6443"/>
                  </a:moveTo>
                  <a:cubicBezTo>
                    <a:pt x="15466" y="2489"/>
                    <a:pt x="12226" y="0"/>
                    <a:pt x="8640" y="0"/>
                  </a:cubicBezTo>
                  <a:cubicBezTo>
                    <a:pt x="0" y="0"/>
                    <a:pt x="0" y="0"/>
                    <a:pt x="0" y="0"/>
                  </a:cubicBezTo>
                  <a:cubicBezTo>
                    <a:pt x="346" y="1172"/>
                    <a:pt x="562" y="2416"/>
                    <a:pt x="562" y="3588"/>
                  </a:cubicBezTo>
                  <a:cubicBezTo>
                    <a:pt x="562" y="6077"/>
                    <a:pt x="562" y="8567"/>
                    <a:pt x="562" y="11129"/>
                  </a:cubicBezTo>
                  <a:cubicBezTo>
                    <a:pt x="562" y="12301"/>
                    <a:pt x="346" y="13546"/>
                    <a:pt x="0" y="14644"/>
                  </a:cubicBezTo>
                  <a:cubicBezTo>
                    <a:pt x="8640" y="14644"/>
                    <a:pt x="8640" y="14644"/>
                    <a:pt x="8640" y="14644"/>
                  </a:cubicBezTo>
                  <a:cubicBezTo>
                    <a:pt x="9850" y="14644"/>
                    <a:pt x="10886" y="15449"/>
                    <a:pt x="11707" y="16841"/>
                  </a:cubicBezTo>
                  <a:cubicBezTo>
                    <a:pt x="12442" y="18085"/>
                    <a:pt x="12917" y="19696"/>
                    <a:pt x="12960" y="21600"/>
                  </a:cubicBezTo>
                  <a:cubicBezTo>
                    <a:pt x="13176" y="21454"/>
                    <a:pt x="13435" y="21307"/>
                    <a:pt x="13738" y="21307"/>
                  </a:cubicBezTo>
                  <a:cubicBezTo>
                    <a:pt x="20866" y="21307"/>
                    <a:pt x="20866" y="21307"/>
                    <a:pt x="20866" y="21307"/>
                  </a:cubicBezTo>
                  <a:cubicBezTo>
                    <a:pt x="21125" y="21307"/>
                    <a:pt x="21384" y="21454"/>
                    <a:pt x="21600" y="21600"/>
                  </a:cubicBezTo>
                  <a:cubicBezTo>
                    <a:pt x="21557" y="15742"/>
                    <a:pt x="20088" y="10324"/>
                    <a:pt x="17798" y="6443"/>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9" name="Shape 1489"/>
            <p:cNvSpPr/>
            <p:nvPr/>
          </p:nvSpPr>
          <p:spPr>
            <a:xfrm>
              <a:off x="287208" y="863600"/>
              <a:ext cx="904876" cy="579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600" y="21600"/>
                    <a:pt x="21600" y="21600"/>
                    <a:pt x="21600" y="21600"/>
                  </a:cubicBezTo>
                  <a:cubicBezTo>
                    <a:pt x="21218" y="20917"/>
                    <a:pt x="20891" y="20149"/>
                    <a:pt x="20618" y="19295"/>
                  </a:cubicBezTo>
                  <a:cubicBezTo>
                    <a:pt x="20182" y="18014"/>
                    <a:pt x="19909" y="16563"/>
                    <a:pt x="19909" y="15197"/>
                  </a:cubicBezTo>
                  <a:cubicBezTo>
                    <a:pt x="19909" y="6403"/>
                    <a:pt x="19909" y="6403"/>
                    <a:pt x="19909" y="6403"/>
                  </a:cubicBezTo>
                  <a:cubicBezTo>
                    <a:pt x="19909" y="5037"/>
                    <a:pt x="20182" y="3586"/>
                    <a:pt x="20618" y="2220"/>
                  </a:cubicBezTo>
                  <a:cubicBezTo>
                    <a:pt x="20891" y="1451"/>
                    <a:pt x="21218" y="683"/>
                    <a:pt x="21600" y="0"/>
                  </a:cubicBezTo>
                  <a:cubicBezTo>
                    <a:pt x="0" y="0"/>
                    <a:pt x="0" y="0"/>
                    <a:pt x="0" y="0"/>
                  </a:cubicBezTo>
                  <a:lnTo>
                    <a:pt x="0" y="21600"/>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0" name="Shape 1490"/>
            <p:cNvSpPr/>
            <p:nvPr/>
          </p:nvSpPr>
          <p:spPr>
            <a:xfrm>
              <a:off x="1639758" y="515938"/>
              <a:ext cx="109538" cy="69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20903"/>
                    <a:pt x="7200" y="20206"/>
                    <a:pt x="10800" y="20206"/>
                  </a:cubicBezTo>
                  <a:cubicBezTo>
                    <a:pt x="14850" y="20206"/>
                    <a:pt x="18450" y="20903"/>
                    <a:pt x="21600" y="21600"/>
                  </a:cubicBezTo>
                  <a:cubicBezTo>
                    <a:pt x="21600" y="0"/>
                    <a:pt x="21600" y="0"/>
                    <a:pt x="21600" y="0"/>
                  </a:cubicBezTo>
                  <a:cubicBezTo>
                    <a:pt x="0" y="0"/>
                    <a:pt x="0" y="0"/>
                    <a:pt x="0" y="0"/>
                  </a:cubicBezTo>
                  <a:lnTo>
                    <a:pt x="0" y="21600"/>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1" name="Shape 1491"/>
            <p:cNvSpPr/>
            <p:nvPr/>
          </p:nvSpPr>
          <p:spPr>
            <a:xfrm>
              <a:off x="1979483" y="1614"/>
              <a:ext cx="506413" cy="493660"/>
            </a:xfrm>
            <a:custGeom>
              <a:avLst/>
              <a:gdLst/>
              <a:ahLst/>
              <a:cxnLst>
                <a:cxn ang="0">
                  <a:pos x="wd2" y="hd2"/>
                </a:cxn>
                <a:cxn ang="5400000">
                  <a:pos x="wd2" y="hd2"/>
                </a:cxn>
                <a:cxn ang="10800000">
                  <a:pos x="wd2" y="hd2"/>
                </a:cxn>
                <a:cxn ang="16200000">
                  <a:pos x="wd2" y="hd2"/>
                </a:cxn>
              </a:cxnLst>
              <a:rect l="0" t="0" r="r" b="b"/>
              <a:pathLst>
                <a:path w="21600" h="18105" extrusionOk="0">
                  <a:moveTo>
                    <a:pt x="18766" y="605"/>
                  </a:moveTo>
                  <a:cubicBezTo>
                    <a:pt x="12510" y="-1748"/>
                    <a:pt x="6255" y="3463"/>
                    <a:pt x="0" y="4219"/>
                  </a:cubicBezTo>
                  <a:cubicBezTo>
                    <a:pt x="0" y="4387"/>
                    <a:pt x="0" y="4556"/>
                    <a:pt x="0" y="4724"/>
                  </a:cubicBezTo>
                  <a:cubicBezTo>
                    <a:pt x="0" y="13464"/>
                    <a:pt x="0" y="13464"/>
                    <a:pt x="0" y="13464"/>
                  </a:cubicBezTo>
                  <a:cubicBezTo>
                    <a:pt x="0" y="13548"/>
                    <a:pt x="0" y="13717"/>
                    <a:pt x="0" y="13885"/>
                  </a:cubicBezTo>
                  <a:cubicBezTo>
                    <a:pt x="6255" y="14641"/>
                    <a:pt x="12510" y="19852"/>
                    <a:pt x="18766" y="17499"/>
                  </a:cubicBezTo>
                  <a:cubicBezTo>
                    <a:pt x="20329" y="16910"/>
                    <a:pt x="21600" y="14809"/>
                    <a:pt x="21600" y="13548"/>
                  </a:cubicBezTo>
                  <a:cubicBezTo>
                    <a:pt x="21600" y="10607"/>
                    <a:pt x="21600" y="7581"/>
                    <a:pt x="21600" y="4556"/>
                  </a:cubicBezTo>
                  <a:cubicBezTo>
                    <a:pt x="21600" y="3295"/>
                    <a:pt x="20329" y="1194"/>
                    <a:pt x="18766" y="605"/>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2" name="Shape 1492"/>
            <p:cNvSpPr/>
            <p:nvPr/>
          </p:nvSpPr>
          <p:spPr>
            <a:xfrm>
              <a:off x="904745" y="1614"/>
              <a:ext cx="504826" cy="493660"/>
            </a:xfrm>
            <a:custGeom>
              <a:avLst/>
              <a:gdLst/>
              <a:ahLst/>
              <a:cxnLst>
                <a:cxn ang="0">
                  <a:pos x="wd2" y="hd2"/>
                </a:cxn>
                <a:cxn ang="5400000">
                  <a:pos x="wd2" y="hd2"/>
                </a:cxn>
                <a:cxn ang="10800000">
                  <a:pos x="wd2" y="hd2"/>
                </a:cxn>
                <a:cxn ang="16200000">
                  <a:pos x="wd2" y="hd2"/>
                </a:cxn>
              </a:cxnLst>
              <a:rect l="0" t="0" r="r" b="b"/>
              <a:pathLst>
                <a:path w="21600" h="18105" extrusionOk="0">
                  <a:moveTo>
                    <a:pt x="21600" y="4724"/>
                  </a:moveTo>
                  <a:cubicBezTo>
                    <a:pt x="21600" y="4556"/>
                    <a:pt x="21600" y="4387"/>
                    <a:pt x="21600" y="4219"/>
                  </a:cubicBezTo>
                  <a:cubicBezTo>
                    <a:pt x="15345" y="3463"/>
                    <a:pt x="8992" y="-1748"/>
                    <a:pt x="2737" y="605"/>
                  </a:cubicBezTo>
                  <a:cubicBezTo>
                    <a:pt x="1173" y="1194"/>
                    <a:pt x="0" y="3295"/>
                    <a:pt x="0" y="4556"/>
                  </a:cubicBezTo>
                  <a:cubicBezTo>
                    <a:pt x="0" y="7581"/>
                    <a:pt x="0" y="10607"/>
                    <a:pt x="0" y="13548"/>
                  </a:cubicBezTo>
                  <a:cubicBezTo>
                    <a:pt x="0" y="14809"/>
                    <a:pt x="1173" y="16910"/>
                    <a:pt x="2737" y="17499"/>
                  </a:cubicBezTo>
                  <a:cubicBezTo>
                    <a:pt x="8992" y="19852"/>
                    <a:pt x="15345" y="14641"/>
                    <a:pt x="21600" y="13885"/>
                  </a:cubicBezTo>
                  <a:cubicBezTo>
                    <a:pt x="21600" y="13717"/>
                    <a:pt x="21600" y="13548"/>
                    <a:pt x="21600" y="13464"/>
                  </a:cubicBezTo>
                  <a:lnTo>
                    <a:pt x="21600" y="4724"/>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3" name="Shape 1493"/>
            <p:cNvSpPr/>
            <p:nvPr/>
          </p:nvSpPr>
          <p:spPr>
            <a:xfrm>
              <a:off x="1447670" y="0"/>
              <a:ext cx="495301" cy="496888"/>
            </a:xfrm>
            <a:custGeom>
              <a:avLst/>
              <a:gdLst/>
              <a:ahLst/>
              <a:cxnLst>
                <a:cxn ang="0">
                  <a:pos x="wd2" y="hd2"/>
                </a:cxn>
                <a:cxn ang="5400000">
                  <a:pos x="wd2" y="hd2"/>
                </a:cxn>
                <a:cxn ang="10800000">
                  <a:pos x="wd2" y="hd2"/>
                </a:cxn>
                <a:cxn ang="16200000">
                  <a:pos x="wd2" y="hd2"/>
                </a:cxn>
              </a:cxnLst>
              <a:rect l="0" t="0" r="r" b="b"/>
              <a:pathLst>
                <a:path w="21600" h="21600" extrusionOk="0">
                  <a:moveTo>
                    <a:pt x="21600" y="5076"/>
                  </a:moveTo>
                  <a:cubicBezTo>
                    <a:pt x="21301" y="2190"/>
                    <a:pt x="18912" y="0"/>
                    <a:pt x="15926" y="0"/>
                  </a:cubicBezTo>
                  <a:cubicBezTo>
                    <a:pt x="5574" y="0"/>
                    <a:pt x="5574" y="0"/>
                    <a:pt x="5574" y="0"/>
                  </a:cubicBezTo>
                  <a:cubicBezTo>
                    <a:pt x="2688" y="0"/>
                    <a:pt x="299" y="2190"/>
                    <a:pt x="0" y="5076"/>
                  </a:cubicBezTo>
                  <a:cubicBezTo>
                    <a:pt x="0" y="5276"/>
                    <a:pt x="0" y="5475"/>
                    <a:pt x="0" y="5674"/>
                  </a:cubicBezTo>
                  <a:cubicBezTo>
                    <a:pt x="0" y="16026"/>
                    <a:pt x="0" y="16026"/>
                    <a:pt x="0" y="16026"/>
                  </a:cubicBezTo>
                  <a:cubicBezTo>
                    <a:pt x="0" y="16125"/>
                    <a:pt x="0" y="16324"/>
                    <a:pt x="0" y="16524"/>
                  </a:cubicBezTo>
                  <a:cubicBezTo>
                    <a:pt x="299" y="19410"/>
                    <a:pt x="2688" y="21600"/>
                    <a:pt x="5574" y="21600"/>
                  </a:cubicBezTo>
                  <a:cubicBezTo>
                    <a:pt x="15926" y="21600"/>
                    <a:pt x="15926" y="21600"/>
                    <a:pt x="15926" y="21600"/>
                  </a:cubicBezTo>
                  <a:cubicBezTo>
                    <a:pt x="18912" y="21600"/>
                    <a:pt x="21301" y="19410"/>
                    <a:pt x="21600" y="16524"/>
                  </a:cubicBezTo>
                  <a:cubicBezTo>
                    <a:pt x="21600" y="16324"/>
                    <a:pt x="21600" y="16125"/>
                    <a:pt x="21600" y="16026"/>
                  </a:cubicBezTo>
                  <a:cubicBezTo>
                    <a:pt x="21600" y="5674"/>
                    <a:pt x="21600" y="5674"/>
                    <a:pt x="21600" y="5674"/>
                  </a:cubicBezTo>
                  <a:cubicBezTo>
                    <a:pt x="21600" y="5475"/>
                    <a:pt x="21600" y="5276"/>
                    <a:pt x="21600" y="5076"/>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4" name="Shape 1494"/>
            <p:cNvSpPr/>
            <p:nvPr/>
          </p:nvSpPr>
          <p:spPr>
            <a:xfrm>
              <a:off x="1554033" y="600075"/>
              <a:ext cx="282576" cy="114301"/>
            </a:xfrm>
            <a:custGeom>
              <a:avLst/>
              <a:gdLst/>
              <a:ahLst/>
              <a:cxnLst>
                <a:cxn ang="0">
                  <a:pos x="wd2" y="hd2"/>
                </a:cxn>
                <a:cxn ang="5400000">
                  <a:pos x="wd2" y="hd2"/>
                </a:cxn>
                <a:cxn ang="10800000">
                  <a:pos x="wd2" y="hd2"/>
                </a:cxn>
                <a:cxn ang="16200000">
                  <a:pos x="wd2" y="hd2"/>
                </a:cxn>
              </a:cxnLst>
              <a:rect l="0" t="0" r="r" b="b"/>
              <a:pathLst>
                <a:path w="21600" h="21600" extrusionOk="0">
                  <a:moveTo>
                    <a:pt x="14927" y="864"/>
                  </a:moveTo>
                  <a:cubicBezTo>
                    <a:pt x="13698" y="432"/>
                    <a:pt x="12293" y="0"/>
                    <a:pt x="10712" y="0"/>
                  </a:cubicBezTo>
                  <a:cubicBezTo>
                    <a:pt x="9307" y="0"/>
                    <a:pt x="7902" y="432"/>
                    <a:pt x="6498" y="864"/>
                  </a:cubicBezTo>
                  <a:cubicBezTo>
                    <a:pt x="2634" y="2592"/>
                    <a:pt x="0" y="6048"/>
                    <a:pt x="0" y="10368"/>
                  </a:cubicBezTo>
                  <a:cubicBezTo>
                    <a:pt x="0" y="21600"/>
                    <a:pt x="0" y="21600"/>
                    <a:pt x="0" y="21600"/>
                  </a:cubicBezTo>
                  <a:cubicBezTo>
                    <a:pt x="2107" y="21168"/>
                    <a:pt x="4390" y="20736"/>
                    <a:pt x="6498" y="20736"/>
                  </a:cubicBezTo>
                  <a:cubicBezTo>
                    <a:pt x="9307" y="20304"/>
                    <a:pt x="12117" y="20304"/>
                    <a:pt x="14927" y="20736"/>
                  </a:cubicBezTo>
                  <a:cubicBezTo>
                    <a:pt x="17210" y="20736"/>
                    <a:pt x="19317" y="21168"/>
                    <a:pt x="21600" y="21600"/>
                  </a:cubicBezTo>
                  <a:cubicBezTo>
                    <a:pt x="21600" y="10368"/>
                    <a:pt x="21600" y="10368"/>
                    <a:pt x="21600" y="10368"/>
                  </a:cubicBezTo>
                  <a:cubicBezTo>
                    <a:pt x="21600" y="6048"/>
                    <a:pt x="18790" y="2592"/>
                    <a:pt x="14927" y="864"/>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5" name="Shape 1495"/>
            <p:cNvSpPr/>
            <p:nvPr/>
          </p:nvSpPr>
          <p:spPr>
            <a:xfrm>
              <a:off x="1153983" y="743652"/>
              <a:ext cx="1082676" cy="817411"/>
            </a:xfrm>
            <a:custGeom>
              <a:avLst/>
              <a:gdLst/>
              <a:ahLst/>
              <a:cxnLst>
                <a:cxn ang="0">
                  <a:pos x="wd2" y="hd2"/>
                </a:cxn>
                <a:cxn ang="5400000">
                  <a:pos x="wd2" y="hd2"/>
                </a:cxn>
                <a:cxn ang="10800000">
                  <a:pos x="wd2" y="hd2"/>
                </a:cxn>
                <a:cxn ang="16200000">
                  <a:pos x="wd2" y="hd2"/>
                </a:cxn>
              </a:cxnLst>
              <a:rect l="0" t="0" r="r" b="b"/>
              <a:pathLst>
                <a:path w="21600" h="21185" extrusionOk="0">
                  <a:moveTo>
                    <a:pt x="21006" y="4629"/>
                  </a:moveTo>
                  <a:cubicBezTo>
                    <a:pt x="20367" y="2967"/>
                    <a:pt x="19225" y="1543"/>
                    <a:pt x="17855" y="1068"/>
                  </a:cubicBezTo>
                  <a:cubicBezTo>
                    <a:pt x="16440" y="653"/>
                    <a:pt x="14978" y="356"/>
                    <a:pt x="13517" y="178"/>
                  </a:cubicBezTo>
                  <a:cubicBezTo>
                    <a:pt x="11690" y="-59"/>
                    <a:pt x="9864" y="-59"/>
                    <a:pt x="8037" y="178"/>
                  </a:cubicBezTo>
                  <a:cubicBezTo>
                    <a:pt x="6576" y="356"/>
                    <a:pt x="5115" y="653"/>
                    <a:pt x="3699" y="1068"/>
                  </a:cubicBezTo>
                  <a:cubicBezTo>
                    <a:pt x="2831" y="1365"/>
                    <a:pt x="2009" y="2137"/>
                    <a:pt x="1370" y="3086"/>
                  </a:cubicBezTo>
                  <a:cubicBezTo>
                    <a:pt x="1050" y="3561"/>
                    <a:pt x="776" y="4095"/>
                    <a:pt x="548" y="4629"/>
                  </a:cubicBezTo>
                  <a:cubicBezTo>
                    <a:pt x="183" y="5578"/>
                    <a:pt x="0" y="6587"/>
                    <a:pt x="0" y="7537"/>
                  </a:cubicBezTo>
                  <a:cubicBezTo>
                    <a:pt x="0" y="13649"/>
                    <a:pt x="0" y="13649"/>
                    <a:pt x="0" y="13649"/>
                  </a:cubicBezTo>
                  <a:cubicBezTo>
                    <a:pt x="0" y="14598"/>
                    <a:pt x="183" y="15607"/>
                    <a:pt x="548" y="16497"/>
                  </a:cubicBezTo>
                  <a:cubicBezTo>
                    <a:pt x="776" y="17090"/>
                    <a:pt x="1050" y="17625"/>
                    <a:pt x="1370" y="18099"/>
                  </a:cubicBezTo>
                  <a:cubicBezTo>
                    <a:pt x="2009" y="19049"/>
                    <a:pt x="2831" y="19820"/>
                    <a:pt x="3699" y="20117"/>
                  </a:cubicBezTo>
                  <a:cubicBezTo>
                    <a:pt x="8357" y="21541"/>
                    <a:pt x="13197" y="21541"/>
                    <a:pt x="17855" y="20117"/>
                  </a:cubicBezTo>
                  <a:cubicBezTo>
                    <a:pt x="19225" y="19642"/>
                    <a:pt x="20367" y="18218"/>
                    <a:pt x="21006" y="16497"/>
                  </a:cubicBezTo>
                  <a:cubicBezTo>
                    <a:pt x="21372" y="15607"/>
                    <a:pt x="21600" y="14598"/>
                    <a:pt x="21600" y="13649"/>
                  </a:cubicBezTo>
                  <a:cubicBezTo>
                    <a:pt x="21600" y="7537"/>
                    <a:pt x="21600" y="7537"/>
                    <a:pt x="21600" y="7537"/>
                  </a:cubicBezTo>
                  <a:cubicBezTo>
                    <a:pt x="21600" y="6587"/>
                    <a:pt x="21372" y="5578"/>
                    <a:pt x="21006" y="4629"/>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6" name="Shape 1496"/>
            <p:cNvSpPr/>
            <p:nvPr/>
          </p:nvSpPr>
          <p:spPr>
            <a:xfrm rot="16200000">
              <a:off x="-258097" y="870076"/>
              <a:ext cx="1082676" cy="566483"/>
            </a:xfrm>
            <a:custGeom>
              <a:avLst/>
              <a:gdLst/>
              <a:ahLst/>
              <a:cxnLst>
                <a:cxn ang="0">
                  <a:pos x="wd2" y="hd2"/>
                </a:cxn>
                <a:cxn ang="5400000">
                  <a:pos x="wd2" y="hd2"/>
                </a:cxn>
                <a:cxn ang="10800000">
                  <a:pos x="wd2" y="hd2"/>
                </a:cxn>
                <a:cxn ang="16200000">
                  <a:pos x="wd2" y="hd2"/>
                </a:cxn>
              </a:cxnLst>
              <a:rect l="0" t="0" r="r" b="b"/>
              <a:pathLst>
                <a:path w="21600" h="21185" extrusionOk="0">
                  <a:moveTo>
                    <a:pt x="21006" y="4629"/>
                  </a:moveTo>
                  <a:cubicBezTo>
                    <a:pt x="20367" y="2967"/>
                    <a:pt x="19225" y="1543"/>
                    <a:pt x="17855" y="1068"/>
                  </a:cubicBezTo>
                  <a:cubicBezTo>
                    <a:pt x="16440" y="653"/>
                    <a:pt x="14978" y="356"/>
                    <a:pt x="13517" y="178"/>
                  </a:cubicBezTo>
                  <a:cubicBezTo>
                    <a:pt x="11690" y="-59"/>
                    <a:pt x="9864" y="-59"/>
                    <a:pt x="8037" y="178"/>
                  </a:cubicBezTo>
                  <a:cubicBezTo>
                    <a:pt x="6576" y="356"/>
                    <a:pt x="5115" y="653"/>
                    <a:pt x="3699" y="1068"/>
                  </a:cubicBezTo>
                  <a:cubicBezTo>
                    <a:pt x="2831" y="1365"/>
                    <a:pt x="2009" y="2137"/>
                    <a:pt x="1370" y="3086"/>
                  </a:cubicBezTo>
                  <a:cubicBezTo>
                    <a:pt x="1050" y="3561"/>
                    <a:pt x="776" y="4095"/>
                    <a:pt x="548" y="4629"/>
                  </a:cubicBezTo>
                  <a:cubicBezTo>
                    <a:pt x="183" y="5578"/>
                    <a:pt x="0" y="6587"/>
                    <a:pt x="0" y="7537"/>
                  </a:cubicBezTo>
                  <a:cubicBezTo>
                    <a:pt x="0" y="13649"/>
                    <a:pt x="0" y="13649"/>
                    <a:pt x="0" y="13649"/>
                  </a:cubicBezTo>
                  <a:cubicBezTo>
                    <a:pt x="0" y="14598"/>
                    <a:pt x="183" y="15607"/>
                    <a:pt x="548" y="16497"/>
                  </a:cubicBezTo>
                  <a:cubicBezTo>
                    <a:pt x="776" y="17090"/>
                    <a:pt x="1050" y="17625"/>
                    <a:pt x="1370" y="18099"/>
                  </a:cubicBezTo>
                  <a:cubicBezTo>
                    <a:pt x="2009" y="19049"/>
                    <a:pt x="2831" y="19820"/>
                    <a:pt x="3699" y="20117"/>
                  </a:cubicBezTo>
                  <a:cubicBezTo>
                    <a:pt x="8357" y="21541"/>
                    <a:pt x="13197" y="21541"/>
                    <a:pt x="17855" y="20117"/>
                  </a:cubicBezTo>
                  <a:cubicBezTo>
                    <a:pt x="19225" y="19642"/>
                    <a:pt x="20367" y="18218"/>
                    <a:pt x="21006" y="16497"/>
                  </a:cubicBezTo>
                  <a:cubicBezTo>
                    <a:pt x="21372" y="15607"/>
                    <a:pt x="21600" y="14598"/>
                    <a:pt x="21600" y="13649"/>
                  </a:cubicBezTo>
                  <a:cubicBezTo>
                    <a:pt x="21600" y="7537"/>
                    <a:pt x="21600" y="7537"/>
                    <a:pt x="21600" y="7537"/>
                  </a:cubicBezTo>
                  <a:cubicBezTo>
                    <a:pt x="21600" y="6587"/>
                    <a:pt x="21372" y="5578"/>
                    <a:pt x="21006" y="4629"/>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00" name="Group 1500"/>
          <p:cNvGrpSpPr/>
          <p:nvPr/>
        </p:nvGrpSpPr>
        <p:grpSpPr>
          <a:xfrm>
            <a:off x="8208496" y="3800361"/>
            <a:ext cx="1211946" cy="1153806"/>
            <a:chOff x="0" y="0"/>
            <a:chExt cx="1212103" cy="1153804"/>
          </a:xfrm>
        </p:grpSpPr>
        <p:sp>
          <p:nvSpPr>
            <p:cNvPr id="1498" name="Shape 1498"/>
            <p:cNvSpPr/>
            <p:nvPr/>
          </p:nvSpPr>
          <p:spPr>
            <a:xfrm>
              <a:off x="-1" y="0"/>
              <a:ext cx="1212104" cy="1153805"/>
            </a:xfrm>
            <a:custGeom>
              <a:avLst/>
              <a:gdLst/>
              <a:ahLst/>
              <a:cxnLst>
                <a:cxn ang="0">
                  <a:pos x="wd2" y="hd2"/>
                </a:cxn>
                <a:cxn ang="5400000">
                  <a:pos x="wd2" y="hd2"/>
                </a:cxn>
                <a:cxn ang="10800000">
                  <a:pos x="wd2" y="hd2"/>
                </a:cxn>
                <a:cxn ang="16200000">
                  <a:pos x="wd2" y="hd2"/>
                </a:cxn>
              </a:cxnLst>
              <a:rect l="0" t="0" r="r" b="b"/>
              <a:pathLst>
                <a:path w="21404" h="21600" extrusionOk="0">
                  <a:moveTo>
                    <a:pt x="6" y="21600"/>
                  </a:moveTo>
                  <a:cubicBezTo>
                    <a:pt x="-196" y="12746"/>
                    <a:pt x="4388" y="3899"/>
                    <a:pt x="11889" y="0"/>
                  </a:cubicBezTo>
                  <a:lnTo>
                    <a:pt x="21404" y="21050"/>
                  </a:lnTo>
                  <a:lnTo>
                    <a:pt x="6" y="21600"/>
                  </a:lnTo>
                  <a:close/>
                </a:path>
              </a:pathLst>
            </a:custGeom>
            <a:ln>
              <a:noFill/>
            </a:ln>
          </p:spPr>
          <p:style>
            <a:lnRef idx="3">
              <a:schemeClr val="lt1"/>
            </a:lnRef>
            <a:fillRef idx="1">
              <a:schemeClr val="accent5"/>
            </a:fillRef>
            <a:effectRef idx="1">
              <a:schemeClr val="accent5"/>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99" name="Shape 1499"/>
            <p:cNvSpPr/>
            <p:nvPr/>
          </p:nvSpPr>
          <p:spPr>
            <a:xfrm>
              <a:off x="0" y="391482"/>
              <a:ext cx="1212104" cy="370841"/>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03" name="Group 1503"/>
          <p:cNvGrpSpPr/>
          <p:nvPr/>
        </p:nvGrpSpPr>
        <p:grpSpPr>
          <a:xfrm>
            <a:off x="8208502" y="4739394"/>
            <a:ext cx="2068908" cy="1042699"/>
            <a:chOff x="0" y="0"/>
            <a:chExt cx="2069176" cy="1042697"/>
          </a:xfrm>
        </p:grpSpPr>
        <p:sp>
          <p:nvSpPr>
            <p:cNvPr id="1501" name="Shape 1501"/>
            <p:cNvSpPr/>
            <p:nvPr/>
          </p:nvSpPr>
          <p:spPr>
            <a:xfrm>
              <a:off x="0" y="100446"/>
              <a:ext cx="1212098" cy="942252"/>
            </a:xfrm>
            <a:custGeom>
              <a:avLst/>
              <a:gdLst/>
              <a:ahLst/>
              <a:cxnLst>
                <a:cxn ang="0">
                  <a:pos x="wd2" y="hd2"/>
                </a:cxn>
                <a:cxn ang="5400000">
                  <a:pos x="wd2" y="hd2"/>
                </a:cxn>
                <a:cxn ang="10800000">
                  <a:pos x="wd2" y="hd2"/>
                </a:cxn>
                <a:cxn ang="16200000">
                  <a:pos x="wd2" y="hd2"/>
                </a:cxn>
              </a:cxnLst>
              <a:rect l="0" t="0" r="r" b="b"/>
              <a:pathLst>
                <a:path w="21221" h="21600" extrusionOk="0">
                  <a:moveTo>
                    <a:pt x="6219" y="21600"/>
                  </a:moveTo>
                  <a:lnTo>
                    <a:pt x="6219" y="21600"/>
                  </a:lnTo>
                  <a:cubicBezTo>
                    <a:pt x="1871" y="15909"/>
                    <a:pt x="-379" y="8030"/>
                    <a:pt x="52" y="0"/>
                  </a:cubicBezTo>
                  <a:lnTo>
                    <a:pt x="21221" y="1948"/>
                  </a:lnTo>
                  <a:close/>
                </a:path>
              </a:pathLst>
            </a:custGeom>
            <a:ln>
              <a:noFill/>
            </a:ln>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02" name="Shape 1502"/>
            <p:cNvSpPr/>
            <p:nvPr/>
          </p:nvSpPr>
          <p:spPr>
            <a:xfrm>
              <a:off x="355017" y="0"/>
              <a:ext cx="1714160" cy="370840"/>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06" name="Group 1506"/>
          <p:cNvGrpSpPr/>
          <p:nvPr/>
        </p:nvGrpSpPr>
        <p:grpSpPr>
          <a:xfrm>
            <a:off x="8484509" y="4738293"/>
            <a:ext cx="1789188" cy="1397514"/>
            <a:chOff x="0" y="0"/>
            <a:chExt cx="1789419" cy="1397513"/>
          </a:xfrm>
        </p:grpSpPr>
        <p:sp>
          <p:nvSpPr>
            <p:cNvPr id="1504" name="Shape 1504"/>
            <p:cNvSpPr/>
            <p:nvPr/>
          </p:nvSpPr>
          <p:spPr>
            <a:xfrm>
              <a:off x="0" y="185420"/>
              <a:ext cx="932710" cy="12120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250" y="21600"/>
                    <a:pt x="5333" y="18739"/>
                    <a:pt x="0" y="13795"/>
                  </a:cubicBezTo>
                  <a:lnTo>
                    <a:pt x="21591" y="0"/>
                  </a:lnTo>
                  <a:close/>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05" name="Shape 1505"/>
            <p:cNvSpPr/>
            <p:nvPr/>
          </p:nvSpPr>
          <p:spPr>
            <a:xfrm>
              <a:off x="75260" y="0"/>
              <a:ext cx="1714160" cy="370840"/>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07" name="Shape 1507"/>
          <p:cNvSpPr/>
          <p:nvPr/>
        </p:nvSpPr>
        <p:spPr>
          <a:xfrm rot="10800000">
            <a:off x="5232194" y="3153986"/>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619405"/>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8" name="Shape 1508"/>
          <p:cNvSpPr/>
          <p:nvPr/>
        </p:nvSpPr>
        <p:spPr>
          <a:xfrm rot="10800000">
            <a:off x="5232194" y="4285587"/>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F79A00"/>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9" name="Shape 1509"/>
          <p:cNvSpPr/>
          <p:nvPr/>
        </p:nvSpPr>
        <p:spPr>
          <a:xfrm rot="10800000">
            <a:off x="5232194" y="5395553"/>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D05126"/>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0" name="Shape 1510"/>
          <p:cNvSpPr/>
          <p:nvPr/>
        </p:nvSpPr>
        <p:spPr>
          <a:xfrm>
            <a:off x="1163860" y="3042801"/>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1" name="Shape 1511"/>
          <p:cNvSpPr/>
          <p:nvPr/>
        </p:nvSpPr>
        <p:spPr>
          <a:xfrm>
            <a:off x="1163860" y="4202624"/>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2" name="Shape 1512"/>
          <p:cNvSpPr/>
          <p:nvPr/>
        </p:nvSpPr>
        <p:spPr>
          <a:xfrm>
            <a:off x="1163860" y="5305759"/>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3" name="Shape 1513"/>
          <p:cNvSpPr/>
          <p:nvPr/>
        </p:nvSpPr>
        <p:spPr>
          <a:xfrm>
            <a:off x="9751747" y="4596459"/>
            <a:ext cx="553924" cy="400110"/>
          </a:xfrm>
          <a:prstGeom prst="rect">
            <a:avLst/>
          </a:prstGeom>
          <a:ln w="12700">
            <a:miter lim="400000"/>
          </a:ln>
        </p:spPr>
        <p:txBody>
          <a:bodyPr wrap="none" lIns="45719" rIns="45719">
            <a:spAutoFit/>
          </a:bodyPr>
          <a:lstStyle/>
          <a:p>
            <a:pPr lvl="0">
              <a:defRPr>
                <a:solidFill>
                  <a:srgbClr val="000000"/>
                </a:solidFill>
              </a:defRPr>
            </a:pPr>
            <a:r>
              <a:rPr sz="200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78</a:t>
            </a:r>
            <a:r>
              <a:rPr sz="140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a:t>
            </a:r>
            <a:endParaRPr sz="140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1514" name="Shape 1514"/>
          <p:cNvSpPr/>
          <p:nvPr/>
        </p:nvSpPr>
        <p:spPr>
          <a:xfrm>
            <a:off x="8810480" y="5573136"/>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panose="020B0503030403020204"/>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5" name="Shape 1515"/>
          <p:cNvSpPr/>
          <p:nvPr/>
        </p:nvSpPr>
        <p:spPr>
          <a:xfrm>
            <a:off x="8356624" y="5042477"/>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panose="020B0503030403020204"/>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6" name="Shape 1516"/>
          <p:cNvSpPr/>
          <p:nvPr/>
        </p:nvSpPr>
        <p:spPr>
          <a:xfrm>
            <a:off x="8549347" y="4296724"/>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panose="020B0503030403020204"/>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工作存在不足</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04</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9" name="Group 1629"/>
          <p:cNvGrpSpPr/>
          <p:nvPr/>
        </p:nvGrpSpPr>
        <p:grpSpPr>
          <a:xfrm>
            <a:off x="1539550" y="3436338"/>
            <a:ext cx="1257137" cy="2656959"/>
            <a:chOff x="0" y="-9647"/>
            <a:chExt cx="1257300" cy="2656957"/>
          </a:xfrm>
        </p:grpSpPr>
        <p:sp>
          <p:nvSpPr>
            <p:cNvPr id="1626" name="Shape 1626"/>
            <p:cNvSpPr/>
            <p:nvPr/>
          </p:nvSpPr>
          <p:spPr>
            <a:xfrm flipH="1">
              <a:off x="662644" y="-9647"/>
              <a:ext cx="1" cy="1529368"/>
            </a:xfrm>
            <a:prstGeom prst="line">
              <a:avLst/>
            </a:prstGeom>
            <a:noFill/>
            <a:ln w="381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27" name="Chart 1627"/>
            <p:cNvGraphicFramePr/>
            <p:nvPr/>
          </p:nvGraphicFramePr>
          <p:xfrm>
            <a:off x="0" y="1390009"/>
            <a:ext cx="1257300" cy="1257301"/>
          </p:xfrm>
          <a:graphic>
            <a:graphicData uri="http://schemas.openxmlformats.org/drawingml/2006/chart">
              <c:chart xmlns:c="http://schemas.openxmlformats.org/drawingml/2006/chart" xmlns:r="http://schemas.openxmlformats.org/officeDocument/2006/relationships" r:id="rId1"/>
            </a:graphicData>
          </a:graphic>
        </p:graphicFrame>
        <p:sp>
          <p:nvSpPr>
            <p:cNvPr id="1628" name="Shape 1628"/>
            <p:cNvSpPr/>
            <p:nvPr/>
          </p:nvSpPr>
          <p:spPr>
            <a:xfrm>
              <a:off x="382136" y="1888888"/>
              <a:ext cx="685442" cy="461663"/>
            </a:xfrm>
            <a:prstGeom prst="rect">
              <a:avLst/>
            </a:prstGeom>
            <a:noFill/>
            <a:ln w="12700" cap="flat">
              <a:noFill/>
              <a:miter lim="400000"/>
            </a:ln>
            <a:effectLst/>
          </p:spPr>
          <p:txBody>
            <a:bodyPr wrap="none" lIns="45719" tIns="45719" rIns="45719" bIns="45719" numCol="1" anchor="t">
              <a:spAutoFit/>
            </a:bodyPr>
            <a:lstStyle/>
            <a:p>
              <a:pPr lvl="0" algn="ctr">
                <a:defRPr>
                  <a:solidFill>
                    <a:srgbClr val="000000"/>
                  </a:solidFill>
                </a:defRPr>
              </a:pPr>
              <a:r>
                <a:rPr sz="2400"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70</a:t>
              </a:r>
              <a:r>
                <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a:t>
              </a:r>
              <a:endPar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1633" name="Group 1633"/>
          <p:cNvGrpSpPr/>
          <p:nvPr/>
        </p:nvGrpSpPr>
        <p:grpSpPr>
          <a:xfrm>
            <a:off x="1287255" y="2466012"/>
            <a:ext cx="2043778" cy="1314827"/>
            <a:chOff x="0" y="379713"/>
            <a:chExt cx="2044043" cy="1314825"/>
          </a:xfrm>
        </p:grpSpPr>
        <p:sp>
          <p:nvSpPr>
            <p:cNvPr id="1630" name="Shape 1630"/>
            <p:cNvSpPr/>
            <p:nvPr/>
          </p:nvSpPr>
          <p:spPr>
            <a:xfrm>
              <a:off x="0" y="1359686"/>
              <a:ext cx="1970470" cy="334852"/>
            </a:xfrm>
            <a:prstGeom prst="chevron">
              <a:avLst>
                <a:gd name="adj" fmla="val 0"/>
              </a:avLst>
            </a:prstGeom>
            <a:ln>
              <a:noFill/>
            </a:ln>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1" name="Shape 1631"/>
            <p:cNvSpPr/>
            <p:nvPr/>
          </p:nvSpPr>
          <p:spPr>
            <a:xfrm>
              <a:off x="281145" y="919523"/>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panose="020B0503030403020204"/>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2005 - 2008</a:t>
              </a:r>
              <a:endPar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2" name="Shape 1632"/>
            <p:cNvSpPr/>
            <p:nvPr/>
          </p:nvSpPr>
          <p:spPr>
            <a:xfrm>
              <a:off x="73573" y="379713"/>
              <a:ext cx="1970470"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37" name="Group 1637"/>
          <p:cNvGrpSpPr/>
          <p:nvPr/>
        </p:nvGrpSpPr>
        <p:grpSpPr>
          <a:xfrm>
            <a:off x="3257468" y="3445983"/>
            <a:ext cx="1970215" cy="1286562"/>
            <a:chOff x="0" y="0"/>
            <a:chExt cx="1970470" cy="1286561"/>
          </a:xfrm>
        </p:grpSpPr>
        <p:sp>
          <p:nvSpPr>
            <p:cNvPr id="1634" name="Shape 1634"/>
            <p:cNvSpPr/>
            <p:nvPr/>
          </p:nvSpPr>
          <p:spPr>
            <a:xfrm>
              <a:off x="0" y="0"/>
              <a:ext cx="1970470" cy="334852"/>
            </a:xfrm>
            <a:prstGeom prst="chevron">
              <a:avLst>
                <a:gd name="adj" fmla="val 0"/>
              </a:avLst>
            </a:pr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5" name="Shape 1635"/>
            <p:cNvSpPr/>
            <p:nvPr/>
          </p:nvSpPr>
          <p:spPr>
            <a:xfrm>
              <a:off x="262463" y="451222"/>
              <a:ext cx="1406975" cy="369330"/>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panose="020B0503030403020204"/>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2008 - 2009</a:t>
              </a:r>
              <a:endPar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6" name="Shape 1636"/>
            <p:cNvSpPr/>
            <p:nvPr/>
          </p:nvSpPr>
          <p:spPr>
            <a:xfrm>
              <a:off x="0" y="794121"/>
              <a:ext cx="1970470" cy="492440"/>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1638" name="Chart 1638"/>
          <p:cNvGraphicFramePr/>
          <p:nvPr/>
        </p:nvGraphicFramePr>
        <p:xfrm>
          <a:off x="3476985" y="1471378"/>
          <a:ext cx="1423531" cy="1715816"/>
        </p:xfrm>
        <a:graphic>
          <a:graphicData uri="http://schemas.openxmlformats.org/drawingml/2006/chart">
            <c:chart xmlns:c="http://schemas.openxmlformats.org/drawingml/2006/chart" xmlns:r="http://schemas.openxmlformats.org/officeDocument/2006/relationships" r:id="rId2"/>
          </a:graphicData>
        </a:graphic>
      </p:graphicFrame>
      <p:grpSp>
        <p:nvGrpSpPr>
          <p:cNvPr id="1642" name="Group 1642"/>
          <p:cNvGrpSpPr/>
          <p:nvPr/>
        </p:nvGrpSpPr>
        <p:grpSpPr>
          <a:xfrm>
            <a:off x="5227680" y="2466011"/>
            <a:ext cx="1992099" cy="1314826"/>
            <a:chOff x="0" y="379714"/>
            <a:chExt cx="1992357" cy="1314824"/>
          </a:xfrm>
        </p:grpSpPr>
        <p:sp>
          <p:nvSpPr>
            <p:cNvPr id="1639" name="Shape 1639"/>
            <p:cNvSpPr/>
            <p:nvPr/>
          </p:nvSpPr>
          <p:spPr>
            <a:xfrm>
              <a:off x="0" y="1359686"/>
              <a:ext cx="1970470" cy="334852"/>
            </a:xfrm>
            <a:prstGeom prst="chevron">
              <a:avLst>
                <a:gd name="adj" fmla="val 0"/>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0" name="Shape 1640"/>
            <p:cNvSpPr/>
            <p:nvPr/>
          </p:nvSpPr>
          <p:spPr>
            <a:xfrm>
              <a:off x="217575" y="920168"/>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panose="020B0503030403020204"/>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2009 - 2012</a:t>
              </a:r>
              <a:endPar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 name="Shape 1641"/>
            <p:cNvSpPr/>
            <p:nvPr/>
          </p:nvSpPr>
          <p:spPr>
            <a:xfrm>
              <a:off x="21888" y="379714"/>
              <a:ext cx="1970469"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46" name="Group 1646"/>
          <p:cNvGrpSpPr/>
          <p:nvPr/>
        </p:nvGrpSpPr>
        <p:grpSpPr>
          <a:xfrm>
            <a:off x="5424010" y="3780837"/>
            <a:ext cx="1257137" cy="2215135"/>
            <a:chOff x="0" y="334852"/>
            <a:chExt cx="1257300" cy="2215133"/>
          </a:xfrm>
        </p:grpSpPr>
        <p:sp>
          <p:nvSpPr>
            <p:cNvPr id="1643" name="Shape 1643"/>
            <p:cNvSpPr/>
            <p:nvPr/>
          </p:nvSpPr>
          <p:spPr>
            <a:xfrm flipH="1">
              <a:off x="628377" y="334852"/>
              <a:ext cx="0" cy="1194516"/>
            </a:xfrm>
            <a:prstGeom prst="line">
              <a:avLst/>
            </a:prstGeom>
            <a:noFill/>
            <a:ln w="381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44" name="Chart 1644"/>
            <p:cNvGraphicFramePr/>
            <p:nvPr/>
          </p:nvGraphicFramePr>
          <p:xfrm>
            <a:off x="0" y="1292684"/>
            <a:ext cx="1257300" cy="1257301"/>
          </p:xfrm>
          <a:graphic>
            <a:graphicData uri="http://schemas.openxmlformats.org/drawingml/2006/chart">
              <c:chart xmlns:c="http://schemas.openxmlformats.org/drawingml/2006/chart" xmlns:r="http://schemas.openxmlformats.org/officeDocument/2006/relationships" r:id="rId3"/>
            </a:graphicData>
          </a:graphic>
        </p:graphicFrame>
        <p:sp>
          <p:nvSpPr>
            <p:cNvPr id="1645" name="Shape 1645"/>
            <p:cNvSpPr/>
            <p:nvPr/>
          </p:nvSpPr>
          <p:spPr>
            <a:xfrm>
              <a:off x="424529" y="1787434"/>
              <a:ext cx="685442" cy="461663"/>
            </a:xfrm>
            <a:prstGeom prst="rect">
              <a:avLst/>
            </a:prstGeom>
            <a:noFill/>
            <a:ln w="12700" cap="flat">
              <a:noFill/>
              <a:miter lim="400000"/>
            </a:ln>
            <a:effectLst/>
          </p:spPr>
          <p:txBody>
            <a:bodyPr wrap="none" lIns="45719" tIns="45719" rIns="45719" bIns="45719" numCol="1" anchor="t">
              <a:spAutoFit/>
            </a:bodyPr>
            <a:lstStyle/>
            <a:p>
              <a:pPr lvl="0" algn="ctr">
                <a:defRPr>
                  <a:solidFill>
                    <a:srgbClr val="000000"/>
                  </a:solidFill>
                </a:defRPr>
              </a:pPr>
              <a:r>
                <a:rPr sz="2400"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50</a:t>
              </a:r>
              <a:r>
                <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a:t>
              </a:r>
              <a:endPar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1653" name="Group 1653"/>
          <p:cNvGrpSpPr/>
          <p:nvPr/>
        </p:nvGrpSpPr>
        <p:grpSpPr>
          <a:xfrm>
            <a:off x="7571742" y="1945456"/>
            <a:ext cx="1059893" cy="1266960"/>
            <a:chOff x="0" y="0"/>
            <a:chExt cx="1060030" cy="1266959"/>
          </a:xfrm>
        </p:grpSpPr>
        <p:sp>
          <p:nvSpPr>
            <p:cNvPr id="1647" name="Shape 1647"/>
            <p:cNvSpPr/>
            <p:nvPr/>
          </p:nvSpPr>
          <p:spPr>
            <a:xfrm>
              <a:off x="-1"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8" name="Shape 1648"/>
            <p:cNvSpPr/>
            <p:nvPr/>
          </p:nvSpPr>
          <p:spPr>
            <a:xfrm>
              <a:off x="416002"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9" name="Shape 1649"/>
            <p:cNvSpPr/>
            <p:nvPr/>
          </p:nvSpPr>
          <p:spPr>
            <a:xfrm>
              <a:off x="832005"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0" name="Shape 1650"/>
            <p:cNvSpPr/>
            <p:nvPr/>
          </p:nvSpPr>
          <p:spPr>
            <a:xfrm>
              <a:off x="-1" y="539343"/>
              <a:ext cx="228025" cy="727617"/>
            </a:xfrm>
            <a:prstGeom prst="rect">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1" name="Shape 1651"/>
            <p:cNvSpPr/>
            <p:nvPr/>
          </p:nvSpPr>
          <p:spPr>
            <a:xfrm>
              <a:off x="416002" y="209266"/>
              <a:ext cx="228025" cy="105769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2" name="Shape 1652"/>
            <p:cNvSpPr/>
            <p:nvPr/>
          </p:nvSpPr>
          <p:spPr>
            <a:xfrm>
              <a:off x="832005" y="821186"/>
              <a:ext cx="228025" cy="445774"/>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57" name="Group 1657"/>
          <p:cNvGrpSpPr/>
          <p:nvPr/>
        </p:nvGrpSpPr>
        <p:grpSpPr>
          <a:xfrm>
            <a:off x="7197892" y="3445983"/>
            <a:ext cx="1970215" cy="1286562"/>
            <a:chOff x="0" y="0"/>
            <a:chExt cx="1970470" cy="1286561"/>
          </a:xfrm>
        </p:grpSpPr>
        <p:sp>
          <p:nvSpPr>
            <p:cNvPr id="1654" name="Shape 1654"/>
            <p:cNvSpPr/>
            <p:nvPr/>
          </p:nvSpPr>
          <p:spPr>
            <a:xfrm>
              <a:off x="0" y="0"/>
              <a:ext cx="1970470" cy="334852"/>
            </a:xfrm>
            <a:prstGeom prst="chevron">
              <a:avLst>
                <a:gd name="adj" fmla="val 0"/>
              </a:avLst>
            </a:prstGeom>
            <a:ln>
              <a:noFill/>
            </a:ln>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5" name="Shape 1655"/>
            <p:cNvSpPr/>
            <p:nvPr/>
          </p:nvSpPr>
          <p:spPr>
            <a:xfrm>
              <a:off x="245797" y="451222"/>
              <a:ext cx="1432626" cy="369330"/>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panose="020B0503030403020204"/>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2012 – 2013</a:t>
              </a:r>
              <a:endPar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6" name="Shape 1656"/>
            <p:cNvSpPr/>
            <p:nvPr/>
          </p:nvSpPr>
          <p:spPr>
            <a:xfrm>
              <a:off x="0" y="794121"/>
              <a:ext cx="1970470" cy="492440"/>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61" name="Group 1661"/>
          <p:cNvGrpSpPr/>
          <p:nvPr/>
        </p:nvGrpSpPr>
        <p:grpSpPr>
          <a:xfrm>
            <a:off x="9168104" y="3005819"/>
            <a:ext cx="2040465" cy="1337660"/>
            <a:chOff x="0" y="0"/>
            <a:chExt cx="2040729" cy="1337658"/>
          </a:xfrm>
        </p:grpSpPr>
        <p:sp>
          <p:nvSpPr>
            <p:cNvPr id="1658" name="Shape 1658"/>
            <p:cNvSpPr/>
            <p:nvPr/>
          </p:nvSpPr>
          <p:spPr>
            <a:xfrm>
              <a:off x="0" y="440163"/>
              <a:ext cx="1970470" cy="334852"/>
            </a:xfrm>
            <a:prstGeom prst="chevron">
              <a:avLst>
                <a:gd name="adj" fmla="val 0"/>
              </a:avLst>
            </a:prstGeom>
            <a:solidFill>
              <a:schemeClr val="tx1">
                <a:lumMod val="50000"/>
              </a:schemeClr>
            </a:solidFill>
            <a:ln w="12700" cap="flat">
              <a:noFill/>
              <a:miter lim="400000"/>
            </a:ln>
            <a:effectLst/>
          </p:spPr>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9" name="Shape 1659"/>
            <p:cNvSpPr/>
            <p:nvPr/>
          </p:nvSpPr>
          <p:spPr>
            <a:xfrm>
              <a:off x="257818" y="0"/>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panose="020B0503030403020204"/>
                </a:defRPr>
              </a:lvl1pPr>
            </a:lstStyle>
            <a:p>
              <a:pPr lvl="0">
                <a:defRPr sz="1800" b="0">
                  <a:solidFill>
                    <a:srgbClr val="000000"/>
                  </a:solidFill>
                </a:defRPr>
              </a:pPr>
              <a:r>
                <a:rPr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2013 - 201</a:t>
              </a:r>
              <a:r>
                <a:rPr 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6</a:t>
              </a:r>
              <a:endParaRPr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0" name="Shape 1660"/>
            <p:cNvSpPr/>
            <p:nvPr/>
          </p:nvSpPr>
          <p:spPr>
            <a:xfrm>
              <a:off x="70259" y="845219"/>
              <a:ext cx="1970470"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661"/>
                                        </p:tgtEl>
                                        <p:attrNameLst>
                                          <p:attrName>style.visibility</p:attrName>
                                        </p:attrNameLst>
                                      </p:cBhvr>
                                      <p:to>
                                        <p:strVal val="visible"/>
                                      </p:to>
                                    </p:set>
                                    <p:anim calcmode="lin" valueType="num">
                                      <p:cBhvr>
                                        <p:cTn id="7" dur="500" fill="hold"/>
                                        <p:tgtEl>
                                          <p:spTgt spid="1661"/>
                                        </p:tgtEl>
                                        <p:attrNameLst>
                                          <p:attrName>ppt_x</p:attrName>
                                        </p:attrNameLst>
                                      </p:cBhvr>
                                      <p:tavLst>
                                        <p:tav tm="0">
                                          <p:val>
                                            <p:strVal val="0-#ppt_w/2"/>
                                          </p:val>
                                        </p:tav>
                                        <p:tav tm="100000">
                                          <p:val>
                                            <p:strVal val="#ppt_x"/>
                                          </p:val>
                                        </p:tav>
                                      </p:tavLst>
                                    </p:anim>
                                    <p:anim calcmode="lin" valueType="num">
                                      <p:cBhvr>
                                        <p:cTn id="8" dur="500" fill="hold"/>
                                        <p:tgtEl>
                                          <p:spTgt spid="16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indefinite" fill="hold"/>
                                        <p:tgtEl>
                                          <p:spTgt spid="1657"/>
                                        </p:tgtEl>
                                        <p:attrNameLst>
                                          <p:attrName>style.visibility</p:attrName>
                                        </p:attrNameLst>
                                      </p:cBhvr>
                                      <p:to>
                                        <p:strVal val="visible"/>
                                      </p:to>
                                    </p:set>
                                    <p:anim calcmode="lin" valueType="num">
                                      <p:cBhvr>
                                        <p:cTn id="12" dur="500" fill="hold"/>
                                        <p:tgtEl>
                                          <p:spTgt spid="1657"/>
                                        </p:tgtEl>
                                        <p:attrNameLst>
                                          <p:attrName>ppt_x</p:attrName>
                                        </p:attrNameLst>
                                      </p:cBhvr>
                                      <p:tavLst>
                                        <p:tav tm="0">
                                          <p:val>
                                            <p:strVal val="0-#ppt_w/2"/>
                                          </p:val>
                                        </p:tav>
                                        <p:tav tm="100000">
                                          <p:val>
                                            <p:strVal val="#ppt_x"/>
                                          </p:val>
                                        </p:tav>
                                      </p:tavLst>
                                    </p:anim>
                                    <p:anim calcmode="lin" valueType="num">
                                      <p:cBhvr>
                                        <p:cTn id="13" dur="500" fill="hold"/>
                                        <p:tgtEl>
                                          <p:spTgt spid="165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indefinite" fill="hold"/>
                                        <p:tgtEl>
                                          <p:spTgt spid="1653"/>
                                        </p:tgtEl>
                                        <p:attrNameLst>
                                          <p:attrName>style.visibility</p:attrName>
                                        </p:attrNameLst>
                                      </p:cBhvr>
                                      <p:to>
                                        <p:strVal val="visible"/>
                                      </p:to>
                                    </p:set>
                                    <p:anim calcmode="lin" valueType="num">
                                      <p:cBhvr>
                                        <p:cTn id="17" dur="500" fill="hold"/>
                                        <p:tgtEl>
                                          <p:spTgt spid="1653"/>
                                        </p:tgtEl>
                                        <p:attrNameLst>
                                          <p:attrName>ppt_x</p:attrName>
                                        </p:attrNameLst>
                                      </p:cBhvr>
                                      <p:tavLst>
                                        <p:tav tm="0">
                                          <p:val>
                                            <p:strVal val="#ppt_x"/>
                                          </p:val>
                                        </p:tav>
                                        <p:tav tm="100000">
                                          <p:val>
                                            <p:strVal val="#ppt_x"/>
                                          </p:val>
                                        </p:tav>
                                      </p:tavLst>
                                    </p:anim>
                                    <p:anim calcmode="lin" valueType="num">
                                      <p:cBhvr>
                                        <p:cTn id="18" dur="500" fill="hold"/>
                                        <p:tgtEl>
                                          <p:spTgt spid="165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indefinite" fill="hold"/>
                                        <p:tgtEl>
                                          <p:spTgt spid="1642"/>
                                        </p:tgtEl>
                                        <p:attrNameLst>
                                          <p:attrName>style.visibility</p:attrName>
                                        </p:attrNameLst>
                                      </p:cBhvr>
                                      <p:to>
                                        <p:strVal val="visible"/>
                                      </p:to>
                                    </p:set>
                                    <p:anim calcmode="lin" valueType="num">
                                      <p:cBhvr>
                                        <p:cTn id="22" dur="500" fill="hold"/>
                                        <p:tgtEl>
                                          <p:spTgt spid="1642"/>
                                        </p:tgtEl>
                                        <p:attrNameLst>
                                          <p:attrName>ppt_x</p:attrName>
                                        </p:attrNameLst>
                                      </p:cBhvr>
                                      <p:tavLst>
                                        <p:tav tm="0">
                                          <p:val>
                                            <p:strVal val="0-#ppt_w/2"/>
                                          </p:val>
                                        </p:tav>
                                        <p:tav tm="100000">
                                          <p:val>
                                            <p:strVal val="#ppt_x"/>
                                          </p:val>
                                        </p:tav>
                                      </p:tavLst>
                                    </p:anim>
                                    <p:anim calcmode="lin" valueType="num">
                                      <p:cBhvr>
                                        <p:cTn id="23" dur="500" fill="hold"/>
                                        <p:tgtEl>
                                          <p:spTgt spid="164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indefinite" fill="hold"/>
                                        <p:tgtEl>
                                          <p:spTgt spid="1646"/>
                                        </p:tgtEl>
                                        <p:attrNameLst>
                                          <p:attrName>style.visibility</p:attrName>
                                        </p:attrNameLst>
                                      </p:cBhvr>
                                      <p:to>
                                        <p:strVal val="visible"/>
                                      </p:to>
                                    </p:set>
                                    <p:anim calcmode="lin" valueType="num">
                                      <p:cBhvr>
                                        <p:cTn id="27" dur="500" fill="hold"/>
                                        <p:tgtEl>
                                          <p:spTgt spid="1646"/>
                                        </p:tgtEl>
                                        <p:attrNameLst>
                                          <p:attrName>ppt_x</p:attrName>
                                        </p:attrNameLst>
                                      </p:cBhvr>
                                      <p:tavLst>
                                        <p:tav tm="0">
                                          <p:val>
                                            <p:strVal val="#ppt_x"/>
                                          </p:val>
                                        </p:tav>
                                        <p:tav tm="100000">
                                          <p:val>
                                            <p:strVal val="#ppt_x"/>
                                          </p:val>
                                        </p:tav>
                                      </p:tavLst>
                                    </p:anim>
                                    <p:anim calcmode="lin" valueType="num">
                                      <p:cBhvr>
                                        <p:cTn id="28" dur="500" fill="hold"/>
                                        <p:tgtEl>
                                          <p:spTgt spid="164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indefinite" fill="hold"/>
                                        <p:tgtEl>
                                          <p:spTgt spid="1637"/>
                                        </p:tgtEl>
                                        <p:attrNameLst>
                                          <p:attrName>style.visibility</p:attrName>
                                        </p:attrNameLst>
                                      </p:cBhvr>
                                      <p:to>
                                        <p:strVal val="visible"/>
                                      </p:to>
                                    </p:set>
                                    <p:anim calcmode="lin" valueType="num">
                                      <p:cBhvr>
                                        <p:cTn id="32" dur="500" fill="hold"/>
                                        <p:tgtEl>
                                          <p:spTgt spid="1637"/>
                                        </p:tgtEl>
                                        <p:attrNameLst>
                                          <p:attrName>ppt_x</p:attrName>
                                        </p:attrNameLst>
                                      </p:cBhvr>
                                      <p:tavLst>
                                        <p:tav tm="0">
                                          <p:val>
                                            <p:strVal val="0-#ppt_w/2"/>
                                          </p:val>
                                        </p:tav>
                                        <p:tav tm="100000">
                                          <p:val>
                                            <p:strVal val="#ppt_x"/>
                                          </p:val>
                                        </p:tav>
                                      </p:tavLst>
                                    </p:anim>
                                    <p:anim calcmode="lin" valueType="num">
                                      <p:cBhvr>
                                        <p:cTn id="33" dur="500" fill="hold"/>
                                        <p:tgtEl>
                                          <p:spTgt spid="163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indefinite" fill="hold"/>
                                        <p:tgtEl>
                                          <p:spTgt spid="1638"/>
                                        </p:tgtEl>
                                        <p:attrNameLst>
                                          <p:attrName>style.visibility</p:attrName>
                                        </p:attrNameLst>
                                      </p:cBhvr>
                                      <p:to>
                                        <p:strVal val="visible"/>
                                      </p:to>
                                    </p:set>
                                    <p:anim calcmode="lin" valueType="num">
                                      <p:cBhvr>
                                        <p:cTn id="37" dur="500" fill="hold"/>
                                        <p:tgtEl>
                                          <p:spTgt spid="1638"/>
                                        </p:tgtEl>
                                        <p:attrNameLst>
                                          <p:attrName>ppt_x</p:attrName>
                                        </p:attrNameLst>
                                      </p:cBhvr>
                                      <p:tavLst>
                                        <p:tav tm="0">
                                          <p:val>
                                            <p:strVal val="#ppt_x"/>
                                          </p:val>
                                        </p:tav>
                                        <p:tav tm="100000">
                                          <p:val>
                                            <p:strVal val="#ppt_x"/>
                                          </p:val>
                                        </p:tav>
                                      </p:tavLst>
                                    </p:anim>
                                    <p:anim calcmode="lin" valueType="num">
                                      <p:cBhvr>
                                        <p:cTn id="38" dur="500" fill="hold"/>
                                        <p:tgtEl>
                                          <p:spTgt spid="163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indefinite" fill="hold"/>
                                        <p:tgtEl>
                                          <p:spTgt spid="1633"/>
                                        </p:tgtEl>
                                        <p:attrNameLst>
                                          <p:attrName>style.visibility</p:attrName>
                                        </p:attrNameLst>
                                      </p:cBhvr>
                                      <p:to>
                                        <p:strVal val="visible"/>
                                      </p:to>
                                    </p:set>
                                    <p:anim calcmode="lin" valueType="num">
                                      <p:cBhvr>
                                        <p:cTn id="42" dur="500" fill="hold"/>
                                        <p:tgtEl>
                                          <p:spTgt spid="1633"/>
                                        </p:tgtEl>
                                        <p:attrNameLst>
                                          <p:attrName>ppt_x</p:attrName>
                                        </p:attrNameLst>
                                      </p:cBhvr>
                                      <p:tavLst>
                                        <p:tav tm="0">
                                          <p:val>
                                            <p:strVal val="0-#ppt_w/2"/>
                                          </p:val>
                                        </p:tav>
                                        <p:tav tm="100000">
                                          <p:val>
                                            <p:strVal val="#ppt_x"/>
                                          </p:val>
                                        </p:tav>
                                      </p:tavLst>
                                    </p:anim>
                                    <p:anim calcmode="lin" valueType="num">
                                      <p:cBhvr>
                                        <p:cTn id="43" dur="500" fill="hold"/>
                                        <p:tgtEl>
                                          <p:spTgt spid="163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1" fill="hold" grpId="0" nodeType="afterEffect">
                                  <p:stCondLst>
                                    <p:cond delay="0"/>
                                  </p:stCondLst>
                                  <p:childTnLst>
                                    <p:set>
                                      <p:cBhvr>
                                        <p:cTn id="46" dur="indefinite" fill="hold"/>
                                        <p:tgtEl>
                                          <p:spTgt spid="1629"/>
                                        </p:tgtEl>
                                        <p:attrNameLst>
                                          <p:attrName>style.visibility</p:attrName>
                                        </p:attrNameLst>
                                      </p:cBhvr>
                                      <p:to>
                                        <p:strVal val="visible"/>
                                      </p:to>
                                    </p:set>
                                    <p:anim calcmode="lin" valueType="num">
                                      <p:cBhvr>
                                        <p:cTn id="47" dur="500" fill="hold"/>
                                        <p:tgtEl>
                                          <p:spTgt spid="1629"/>
                                        </p:tgtEl>
                                        <p:attrNameLst>
                                          <p:attrName>ppt_x</p:attrName>
                                        </p:attrNameLst>
                                      </p:cBhvr>
                                      <p:tavLst>
                                        <p:tav tm="0">
                                          <p:val>
                                            <p:strVal val="#ppt_x"/>
                                          </p:val>
                                        </p:tav>
                                        <p:tav tm="100000">
                                          <p:val>
                                            <p:strVal val="#ppt_x"/>
                                          </p:val>
                                        </p:tav>
                                      </p:tavLst>
                                    </p:anim>
                                    <p:anim calcmode="lin" valueType="num">
                                      <p:cBhvr>
                                        <p:cTn id="48" dur="500" fill="hold"/>
                                        <p:tgtEl>
                                          <p:spTgt spid="16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 grpId="0" advAuto="0"/>
      <p:bldP spid="1633" grpId="0" advAuto="0"/>
      <p:bldP spid="1637" grpId="0" advAuto="0"/>
      <p:bldP spid="1638" grpId="0" advAuto="0"/>
      <p:bldP spid="1642" grpId="0" advAuto="0"/>
      <p:bldP spid="1646" grpId="0" advAuto="0"/>
      <p:bldP spid="1653" grpId="0" advAuto="0"/>
      <p:bldP spid="1657" grpId="0" advAuto="0"/>
      <p:bldP spid="1661" grpId="0"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rallelogram 7"/>
          <p:cNvSpPr/>
          <p:nvPr/>
        </p:nvSpPr>
        <p:spPr>
          <a:xfrm>
            <a:off x="628973" y="4095236"/>
            <a:ext cx="3961884" cy="1290084"/>
          </a:xfrm>
          <a:prstGeom prst="parallelogram">
            <a:avLst>
              <a:gd name="adj" fmla="val 90781"/>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Parallelogram 6"/>
          <p:cNvSpPr/>
          <p:nvPr/>
        </p:nvSpPr>
        <p:spPr>
          <a:xfrm>
            <a:off x="628973" y="3625040"/>
            <a:ext cx="3961884" cy="1290084"/>
          </a:xfrm>
          <a:prstGeom prst="parallelogram">
            <a:avLst>
              <a:gd name="adj" fmla="val 9078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Parallelogram 5"/>
          <p:cNvSpPr/>
          <p:nvPr/>
        </p:nvSpPr>
        <p:spPr>
          <a:xfrm>
            <a:off x="628973" y="3154845"/>
            <a:ext cx="3961884" cy="1290084"/>
          </a:xfrm>
          <a:prstGeom prst="parallelogram">
            <a:avLst>
              <a:gd name="adj" fmla="val 90781"/>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Parallelogram 4"/>
          <p:cNvSpPr/>
          <p:nvPr/>
        </p:nvSpPr>
        <p:spPr>
          <a:xfrm>
            <a:off x="628973" y="2684649"/>
            <a:ext cx="3961884" cy="1290084"/>
          </a:xfrm>
          <a:prstGeom prst="parallelogram">
            <a:avLst>
              <a:gd name="adj" fmla="val 90781"/>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Parallelogram 3"/>
          <p:cNvSpPr/>
          <p:nvPr/>
        </p:nvSpPr>
        <p:spPr>
          <a:xfrm>
            <a:off x="628973" y="2235720"/>
            <a:ext cx="3961884" cy="1290084"/>
          </a:xfrm>
          <a:prstGeom prst="parallelogram">
            <a:avLst>
              <a:gd name="adj" fmla="val 90781"/>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Rounded Rectangle 21"/>
          <p:cNvSpPr/>
          <p:nvPr/>
        </p:nvSpPr>
        <p:spPr>
          <a:xfrm>
            <a:off x="5884359" y="5071791"/>
            <a:ext cx="2465210" cy="1122005"/>
          </a:xfrm>
          <a:prstGeom prst="roundRect">
            <a:avLst>
              <a:gd name="adj" fmla="val 5186"/>
            </a:avLst>
          </a:prstGeom>
        </p:spPr>
        <p:style>
          <a:lnRef idx="3">
            <a:schemeClr val="lt1"/>
          </a:lnRef>
          <a:fillRef idx="1">
            <a:schemeClr val="accent1"/>
          </a:fillRef>
          <a:effectRef idx="1">
            <a:schemeClr val="accent1"/>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endPar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Rounded Rectangle 23"/>
          <p:cNvSpPr/>
          <p:nvPr/>
        </p:nvSpPr>
        <p:spPr>
          <a:xfrm>
            <a:off x="5893688" y="1395319"/>
            <a:ext cx="2465210" cy="1122005"/>
          </a:xfrm>
          <a:prstGeom prst="roundRect">
            <a:avLst>
              <a:gd name="adj" fmla="val 5186"/>
            </a:avLst>
          </a:prstGeom>
        </p:spPr>
        <p:style>
          <a:lnRef idx="3">
            <a:schemeClr val="lt1"/>
          </a:lnRef>
          <a:fillRef idx="1">
            <a:schemeClr val="accent5"/>
          </a:fillRef>
          <a:effectRef idx="1">
            <a:schemeClr val="accent5"/>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endParaRPr 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Rounded Rectangle 25"/>
          <p:cNvSpPr/>
          <p:nvPr/>
        </p:nvSpPr>
        <p:spPr>
          <a:xfrm>
            <a:off x="5911486" y="3228383"/>
            <a:ext cx="2465210" cy="1122005"/>
          </a:xfrm>
          <a:prstGeom prst="roundRect">
            <a:avLst>
              <a:gd name="adj" fmla="val 5186"/>
            </a:avLst>
          </a:prstGeom>
        </p:spPr>
        <p:style>
          <a:lnRef idx="3">
            <a:schemeClr val="lt1"/>
          </a:lnRef>
          <a:fillRef idx="1">
            <a:schemeClr val="accent3"/>
          </a:fillRef>
          <a:effectRef idx="1">
            <a:schemeClr val="accent3"/>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endPar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Rounded Rectangle 31"/>
          <p:cNvSpPr/>
          <p:nvPr/>
        </p:nvSpPr>
        <p:spPr>
          <a:xfrm>
            <a:off x="9033549" y="4157390"/>
            <a:ext cx="2465210" cy="1122005"/>
          </a:xfrm>
          <a:prstGeom prst="roundRect">
            <a:avLst>
              <a:gd name="adj" fmla="val 5186"/>
            </a:avLst>
          </a:prstGeom>
        </p:spPr>
        <p:style>
          <a:lnRef idx="3">
            <a:schemeClr val="lt1"/>
          </a:lnRef>
          <a:fillRef idx="1">
            <a:schemeClr val="accent2"/>
          </a:fillRef>
          <a:effectRef idx="1">
            <a:schemeClr val="accent2"/>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endPar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Rounded Rectangle 33"/>
          <p:cNvSpPr/>
          <p:nvPr/>
        </p:nvSpPr>
        <p:spPr>
          <a:xfrm>
            <a:off x="9033549" y="2193511"/>
            <a:ext cx="2465210" cy="1122005"/>
          </a:xfrm>
          <a:prstGeom prst="roundRect">
            <a:avLst>
              <a:gd name="adj" fmla="val 5186"/>
            </a:avLst>
          </a:prstGeom>
        </p:spPr>
        <p:style>
          <a:lnRef idx="3">
            <a:schemeClr val="lt1"/>
          </a:lnRef>
          <a:fillRef idx="1">
            <a:schemeClr val="accent4"/>
          </a:fillRef>
          <a:effectRef idx="1">
            <a:schemeClr val="accent4"/>
          </a:effectRef>
          <a:fontRef idx="minor">
            <a:schemeClr val="lt1"/>
          </a:fontRef>
        </p:style>
        <p:txBody>
          <a:bodyPr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endPar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40" name="Elbow Connector 36"/>
          <p:cNvCxnSpPr/>
          <p:nvPr/>
        </p:nvCxnSpPr>
        <p:spPr>
          <a:xfrm flipV="1">
            <a:off x="4590859" y="2008476"/>
            <a:ext cx="1293501" cy="227244"/>
          </a:xfrm>
          <a:prstGeom prst="bentConnector3">
            <a:avLst/>
          </a:prstGeom>
          <a:noFill/>
          <a:ln w="6350" cap="flat" cmpd="sng" algn="ctr">
            <a:solidFill>
              <a:sysClr val="window" lastClr="FFFFFF">
                <a:lumMod val="75000"/>
              </a:sysClr>
            </a:solidFill>
            <a:prstDash val="solid"/>
            <a:miter lim="800000"/>
            <a:tailEnd type="arrow"/>
          </a:ln>
          <a:effectLst/>
        </p:spPr>
      </p:cxnSp>
      <p:cxnSp>
        <p:nvCxnSpPr>
          <p:cNvPr id="41" name="Elbow Connector 38"/>
          <p:cNvCxnSpPr/>
          <p:nvPr/>
        </p:nvCxnSpPr>
        <p:spPr>
          <a:xfrm>
            <a:off x="4590859" y="2684648"/>
            <a:ext cx="4442691" cy="196112"/>
          </a:xfrm>
          <a:prstGeom prst="bentConnector3">
            <a:avLst/>
          </a:prstGeom>
          <a:noFill/>
          <a:ln w="6350" cap="flat" cmpd="sng" algn="ctr">
            <a:solidFill>
              <a:sysClr val="window" lastClr="FFFFFF">
                <a:lumMod val="75000"/>
              </a:sysClr>
            </a:solidFill>
            <a:prstDash val="solid"/>
            <a:miter lim="800000"/>
            <a:tailEnd type="arrow"/>
          </a:ln>
          <a:effectLst/>
        </p:spPr>
      </p:cxnSp>
      <p:cxnSp>
        <p:nvCxnSpPr>
          <p:cNvPr id="42" name="Elbow Connector 40"/>
          <p:cNvCxnSpPr>
            <a:endCxn id="37" idx="1"/>
          </p:cNvCxnSpPr>
          <p:nvPr/>
        </p:nvCxnSpPr>
        <p:spPr>
          <a:xfrm>
            <a:off x="4590857" y="3154383"/>
            <a:ext cx="1320628" cy="635000"/>
          </a:xfrm>
          <a:prstGeom prst="bentConnector3">
            <a:avLst>
              <a:gd name="adj1" fmla="val 67173"/>
            </a:avLst>
          </a:prstGeom>
          <a:noFill/>
          <a:ln w="6350" cap="flat" cmpd="sng" algn="ctr">
            <a:solidFill>
              <a:sysClr val="window" lastClr="FFFFFF">
                <a:lumMod val="75000"/>
              </a:sysClr>
            </a:solidFill>
            <a:prstDash val="solid"/>
            <a:miter lim="800000"/>
            <a:tailEnd type="arrow"/>
          </a:ln>
          <a:effectLst/>
        </p:spPr>
      </p:cxnSp>
      <p:cxnSp>
        <p:nvCxnSpPr>
          <p:cNvPr id="43" name="Elbow Connector 42"/>
          <p:cNvCxnSpPr>
            <a:endCxn id="38" idx="1"/>
          </p:cNvCxnSpPr>
          <p:nvPr/>
        </p:nvCxnSpPr>
        <p:spPr>
          <a:xfrm>
            <a:off x="4590859" y="3625039"/>
            <a:ext cx="4442691" cy="1093352"/>
          </a:xfrm>
          <a:prstGeom prst="bentConnector3">
            <a:avLst>
              <a:gd name="adj1" fmla="val 13946"/>
            </a:avLst>
          </a:prstGeom>
          <a:noFill/>
          <a:ln w="6350" cap="flat" cmpd="sng" algn="ctr">
            <a:solidFill>
              <a:sysClr val="window" lastClr="FFFFFF">
                <a:lumMod val="75000"/>
              </a:sysClr>
            </a:solidFill>
            <a:prstDash val="solid"/>
            <a:miter lim="800000"/>
            <a:tailEnd type="arrow"/>
          </a:ln>
          <a:effectLst/>
        </p:spPr>
      </p:cxnSp>
      <p:cxnSp>
        <p:nvCxnSpPr>
          <p:cNvPr id="44" name="Elbow Connector 48"/>
          <p:cNvCxnSpPr>
            <a:endCxn id="35" idx="1"/>
          </p:cNvCxnSpPr>
          <p:nvPr/>
        </p:nvCxnSpPr>
        <p:spPr>
          <a:xfrm rot="16200000" flipH="1">
            <a:off x="4462908" y="4211343"/>
            <a:ext cx="1549400" cy="1293501"/>
          </a:xfrm>
          <a:prstGeom prst="bentConnector2">
            <a:avLst/>
          </a:prstGeom>
          <a:noFill/>
          <a:ln w="6350" cap="flat" cmpd="sng" algn="ctr">
            <a:solidFill>
              <a:sysClr val="window" lastClr="FFFFFF">
                <a:lumMod val="75000"/>
              </a:sysClr>
            </a:solidFill>
            <a:prstDash val="solid"/>
            <a:miter lim="800000"/>
            <a:tailEnd type="arrow"/>
          </a:ln>
          <a:effectLst/>
        </p:spPr>
      </p:cxn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737299" y="2374872"/>
            <a:ext cx="5453910" cy="2455637"/>
            <a:chOff x="5053036" y="1866998"/>
            <a:chExt cx="4090965" cy="1841728"/>
          </a:xfrm>
        </p:grpSpPr>
        <p:sp>
          <p:nvSpPr>
            <p:cNvPr id="50" name="任意多边形 49"/>
            <p:cNvSpPr/>
            <p:nvPr/>
          </p:nvSpPr>
          <p:spPr>
            <a:xfrm flipH="1">
              <a:off x="5231631" y="1866998"/>
              <a:ext cx="3912370" cy="1772091"/>
            </a:xfrm>
            <a:custGeom>
              <a:avLst/>
              <a:gdLst>
                <a:gd name="connsiteX0" fmla="*/ 4058363 w 5216493"/>
                <a:gd name="connsiteY0" fmla="*/ 0 h 2362788"/>
                <a:gd name="connsiteX1" fmla="*/ 850234 w 5216493"/>
                <a:gd name="connsiteY1" fmla="*/ 0 h 2362788"/>
                <a:gd name="connsiteX2" fmla="*/ 850234 w 5216493"/>
                <a:gd name="connsiteY2" fmla="*/ 2032 h 2362788"/>
                <a:gd name="connsiteX3" fmla="*/ 0 w 5216493"/>
                <a:gd name="connsiteY3" fmla="*/ 2032 h 2362788"/>
                <a:gd name="connsiteX4" fmla="*/ 0 w 5216493"/>
                <a:gd name="connsiteY4" fmla="*/ 531904 h 2362788"/>
                <a:gd name="connsiteX5" fmla="*/ 1 w 5216493"/>
                <a:gd name="connsiteY5" fmla="*/ 531904 h 2362788"/>
                <a:gd name="connsiteX6" fmla="*/ 1 w 5216493"/>
                <a:gd name="connsiteY6" fmla="*/ 364801 h 2362788"/>
                <a:gd name="connsiteX7" fmla="*/ 850234 w 5216493"/>
                <a:gd name="connsiteY7" fmla="*/ 364801 h 2362788"/>
                <a:gd name="connsiteX8" fmla="*/ 850234 w 5216493"/>
                <a:gd name="connsiteY8" fmla="*/ 2362788 h 2362788"/>
                <a:gd name="connsiteX9" fmla="*/ 850235 w 5216493"/>
                <a:gd name="connsiteY9" fmla="*/ 2362788 h 2362788"/>
                <a:gd name="connsiteX10" fmla="*/ 850235 w 5216493"/>
                <a:gd name="connsiteY10" fmla="*/ 364801 h 2362788"/>
                <a:gd name="connsiteX11" fmla="*/ 1653870 w 5216493"/>
                <a:gd name="connsiteY11" fmla="*/ 364801 h 2362788"/>
                <a:gd name="connsiteX12" fmla="*/ 1653870 w 5216493"/>
                <a:gd name="connsiteY12" fmla="*/ 362769 h 2362788"/>
                <a:gd name="connsiteX13" fmla="*/ 3815944 w 5216493"/>
                <a:gd name="connsiteY13" fmla="*/ 362769 h 2362788"/>
                <a:gd name="connsiteX14" fmla="*/ 4860260 w 5216493"/>
                <a:gd name="connsiteY14" fmla="*/ 1407085 h 2362788"/>
                <a:gd name="connsiteX15" fmla="*/ 4860260 w 5216493"/>
                <a:gd name="connsiteY15" fmla="*/ 2125118 h 2362788"/>
                <a:gd name="connsiteX16" fmla="*/ 5216493 w 5216493"/>
                <a:gd name="connsiteY16" fmla="*/ 2125118 h 2362788"/>
                <a:gd name="connsiteX17" fmla="*/ 5216493 w 5216493"/>
                <a:gd name="connsiteY17" fmla="*/ 1158130 h 2362788"/>
                <a:gd name="connsiteX18" fmla="*/ 4058363 w 5216493"/>
                <a:gd name="connsiteY18" fmla="*/ 0 h 23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3" h="2362788">
                  <a:moveTo>
                    <a:pt x="4058363" y="0"/>
                  </a:moveTo>
                  <a:lnTo>
                    <a:pt x="850234" y="0"/>
                  </a:lnTo>
                  <a:lnTo>
                    <a:pt x="850234" y="2032"/>
                  </a:lnTo>
                  <a:lnTo>
                    <a:pt x="0" y="2032"/>
                  </a:lnTo>
                  <a:lnTo>
                    <a:pt x="0" y="531904"/>
                  </a:lnTo>
                  <a:lnTo>
                    <a:pt x="1" y="531904"/>
                  </a:lnTo>
                  <a:lnTo>
                    <a:pt x="1" y="364801"/>
                  </a:lnTo>
                  <a:lnTo>
                    <a:pt x="850234" y="364801"/>
                  </a:lnTo>
                  <a:lnTo>
                    <a:pt x="850234" y="2362788"/>
                  </a:lnTo>
                  <a:lnTo>
                    <a:pt x="850235" y="2362788"/>
                  </a:lnTo>
                  <a:lnTo>
                    <a:pt x="850235" y="364801"/>
                  </a:lnTo>
                  <a:lnTo>
                    <a:pt x="1653870" y="364801"/>
                  </a:lnTo>
                  <a:lnTo>
                    <a:pt x="1653870" y="362769"/>
                  </a:lnTo>
                  <a:lnTo>
                    <a:pt x="3815944" y="362769"/>
                  </a:lnTo>
                  <a:cubicBezTo>
                    <a:pt x="4392704" y="362769"/>
                    <a:pt x="4860260" y="830325"/>
                    <a:pt x="4860260" y="1407085"/>
                  </a:cubicBezTo>
                  <a:lnTo>
                    <a:pt x="4860260" y="2125118"/>
                  </a:lnTo>
                  <a:lnTo>
                    <a:pt x="5216493" y="2125118"/>
                  </a:lnTo>
                  <a:lnTo>
                    <a:pt x="5216493" y="1158130"/>
                  </a:lnTo>
                  <a:cubicBezTo>
                    <a:pt x="5216493" y="518512"/>
                    <a:pt x="4697981" y="0"/>
                    <a:pt x="4058363" y="0"/>
                  </a:cubicBez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1" name="椭圆 50"/>
            <p:cNvSpPr/>
            <p:nvPr/>
          </p:nvSpPr>
          <p:spPr>
            <a:xfrm>
              <a:off x="5053036" y="3212947"/>
              <a:ext cx="495779" cy="495779"/>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2" name="文本框 92"/>
            <p:cNvSpPr txBox="1"/>
            <p:nvPr/>
          </p:nvSpPr>
          <p:spPr>
            <a:xfrm>
              <a:off x="5095740" y="3320198"/>
              <a:ext cx="410370" cy="282770"/>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7684441" y="3116194"/>
            <a:ext cx="4506767" cy="1714315"/>
            <a:chOff x="5763484" y="2422990"/>
            <a:chExt cx="3380515" cy="1285736"/>
          </a:xfrm>
        </p:grpSpPr>
        <p:sp>
          <p:nvSpPr>
            <p:cNvPr id="54" name="任意多边形 53"/>
            <p:cNvSpPr/>
            <p:nvPr/>
          </p:nvSpPr>
          <p:spPr>
            <a:xfrm flipH="1">
              <a:off x="5797656" y="2422990"/>
              <a:ext cx="3346343" cy="1037847"/>
            </a:xfrm>
            <a:custGeom>
              <a:avLst/>
              <a:gdLst>
                <a:gd name="connsiteX0" fmla="*/ 1607999 w 4461791"/>
                <a:gd name="connsiteY0" fmla="*/ 0 h 1383796"/>
                <a:gd name="connsiteX1" fmla="*/ 0 w 4461791"/>
                <a:gd name="connsiteY1" fmla="*/ 0 h 1383796"/>
                <a:gd name="connsiteX2" fmla="*/ 0 w 4461791"/>
                <a:gd name="connsiteY2" fmla="*/ 566646 h 1383796"/>
                <a:gd name="connsiteX3" fmla="*/ 1 w 4461791"/>
                <a:gd name="connsiteY3" fmla="*/ 566646 h 1383796"/>
                <a:gd name="connsiteX4" fmla="*/ 1 w 4461791"/>
                <a:gd name="connsiteY4" fmla="*/ 387946 h 1383796"/>
                <a:gd name="connsiteX5" fmla="*/ 1603034 w 4461791"/>
                <a:gd name="connsiteY5" fmla="*/ 387946 h 1383796"/>
                <a:gd name="connsiteX6" fmla="*/ 1603034 w 4461791"/>
                <a:gd name="connsiteY6" fmla="*/ 384898 h 1383796"/>
                <a:gd name="connsiteX7" fmla="*/ 3653197 w 4461791"/>
                <a:gd name="connsiteY7" fmla="*/ 384898 h 1383796"/>
                <a:gd name="connsiteX8" fmla="*/ 4068091 w 4461791"/>
                <a:gd name="connsiteY8" fmla="*/ 799792 h 1383796"/>
                <a:gd name="connsiteX9" fmla="*/ 4068091 w 4461791"/>
                <a:gd name="connsiteY9" fmla="*/ 1383796 h 1383796"/>
                <a:gd name="connsiteX10" fmla="*/ 4461791 w 4461791"/>
                <a:gd name="connsiteY10" fmla="*/ 1383796 h 1383796"/>
                <a:gd name="connsiteX11" fmla="*/ 4461791 w 4461791"/>
                <a:gd name="connsiteY11" fmla="*/ 701914 h 1383796"/>
                <a:gd name="connsiteX12" fmla="*/ 3763050 w 4461791"/>
                <a:gd name="connsiteY12" fmla="*/ 3173 h 1383796"/>
                <a:gd name="connsiteX13" fmla="*/ 1607733 w 4461791"/>
                <a:gd name="connsiteY13" fmla="*/ 3173 h 138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791" h="1383796">
                  <a:moveTo>
                    <a:pt x="1607999" y="0"/>
                  </a:moveTo>
                  <a:lnTo>
                    <a:pt x="0" y="0"/>
                  </a:lnTo>
                  <a:lnTo>
                    <a:pt x="0" y="566646"/>
                  </a:lnTo>
                  <a:lnTo>
                    <a:pt x="1" y="566646"/>
                  </a:lnTo>
                  <a:lnTo>
                    <a:pt x="1" y="387946"/>
                  </a:lnTo>
                  <a:lnTo>
                    <a:pt x="1603034" y="387946"/>
                  </a:lnTo>
                  <a:lnTo>
                    <a:pt x="1603034" y="384898"/>
                  </a:lnTo>
                  <a:lnTo>
                    <a:pt x="3653197" y="384898"/>
                  </a:lnTo>
                  <a:cubicBezTo>
                    <a:pt x="3882337" y="384898"/>
                    <a:pt x="4068091" y="570652"/>
                    <a:pt x="4068091" y="799792"/>
                  </a:cubicBezTo>
                  <a:lnTo>
                    <a:pt x="4068091" y="1383796"/>
                  </a:lnTo>
                  <a:lnTo>
                    <a:pt x="4461791" y="1383796"/>
                  </a:lnTo>
                  <a:lnTo>
                    <a:pt x="4461791" y="701914"/>
                  </a:lnTo>
                  <a:cubicBezTo>
                    <a:pt x="4461791" y="316010"/>
                    <a:pt x="4148954" y="3173"/>
                    <a:pt x="3763050" y="3173"/>
                  </a:cubicBezTo>
                  <a:lnTo>
                    <a:pt x="1607733" y="3173"/>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5" name="椭圆 54"/>
            <p:cNvSpPr/>
            <p:nvPr/>
          </p:nvSpPr>
          <p:spPr>
            <a:xfrm>
              <a:off x="5763484" y="3212947"/>
              <a:ext cx="495779" cy="495779"/>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6" name="文本框 100"/>
            <p:cNvSpPr txBox="1"/>
            <p:nvPr/>
          </p:nvSpPr>
          <p:spPr>
            <a:xfrm>
              <a:off x="5843734" y="3320198"/>
              <a:ext cx="410370" cy="282769"/>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228885" y="2737641"/>
            <a:ext cx="4962321" cy="2092868"/>
            <a:chOff x="5421773" y="2139075"/>
            <a:chExt cx="3722225" cy="1569651"/>
          </a:xfrm>
        </p:grpSpPr>
        <p:sp>
          <p:nvSpPr>
            <p:cNvPr id="58" name="任意多边形 57"/>
            <p:cNvSpPr/>
            <p:nvPr/>
          </p:nvSpPr>
          <p:spPr>
            <a:xfrm flipH="1">
              <a:off x="5498806" y="2139075"/>
              <a:ext cx="3645192" cy="1321762"/>
            </a:xfrm>
            <a:custGeom>
              <a:avLst/>
              <a:gdLst>
                <a:gd name="connsiteX0" fmla="*/ 3815940 w 4860256"/>
                <a:gd name="connsiteY0" fmla="*/ 0 h 1762349"/>
                <a:gd name="connsiteX1" fmla="*/ 990598 w 4860256"/>
                <a:gd name="connsiteY1" fmla="*/ 0 h 1762349"/>
                <a:gd name="connsiteX2" fmla="*/ 850231 w 4860256"/>
                <a:gd name="connsiteY2" fmla="*/ 0 h 1762349"/>
                <a:gd name="connsiteX3" fmla="*/ 0 w 4860256"/>
                <a:gd name="connsiteY3" fmla="*/ 0 h 1762349"/>
                <a:gd name="connsiteX4" fmla="*/ 0 w 4860256"/>
                <a:gd name="connsiteY4" fmla="*/ 395925 h 1762349"/>
                <a:gd name="connsiteX5" fmla="*/ 990598 w 4860256"/>
                <a:gd name="connsiteY5" fmla="*/ 395925 h 1762349"/>
                <a:gd name="connsiteX6" fmla="*/ 990598 w 4860256"/>
                <a:gd name="connsiteY6" fmla="*/ 392340 h 1762349"/>
                <a:gd name="connsiteX7" fmla="*/ 3763050 w 4860256"/>
                <a:gd name="connsiteY7" fmla="*/ 392340 h 1762349"/>
                <a:gd name="connsiteX8" fmla="*/ 4461791 w 4860256"/>
                <a:gd name="connsiteY8" fmla="*/ 1091081 h 1762349"/>
                <a:gd name="connsiteX9" fmla="*/ 4461791 w 4860256"/>
                <a:gd name="connsiteY9" fmla="*/ 1762349 h 1762349"/>
                <a:gd name="connsiteX10" fmla="*/ 4860256 w 4860256"/>
                <a:gd name="connsiteY10" fmla="*/ 1762349 h 1762349"/>
                <a:gd name="connsiteX11" fmla="*/ 4860256 w 4860256"/>
                <a:gd name="connsiteY11" fmla="*/ 1044316 h 1762349"/>
                <a:gd name="connsiteX12" fmla="*/ 3815940 w 4860256"/>
                <a:gd name="connsiteY12" fmla="*/ 0 h 176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256" h="1762349">
                  <a:moveTo>
                    <a:pt x="3815940" y="0"/>
                  </a:moveTo>
                  <a:lnTo>
                    <a:pt x="990598" y="0"/>
                  </a:lnTo>
                  <a:lnTo>
                    <a:pt x="850231" y="0"/>
                  </a:lnTo>
                  <a:lnTo>
                    <a:pt x="0" y="0"/>
                  </a:lnTo>
                  <a:lnTo>
                    <a:pt x="0" y="395925"/>
                  </a:lnTo>
                  <a:lnTo>
                    <a:pt x="990598" y="395925"/>
                  </a:lnTo>
                  <a:lnTo>
                    <a:pt x="990598" y="392340"/>
                  </a:lnTo>
                  <a:lnTo>
                    <a:pt x="3763050" y="392340"/>
                  </a:lnTo>
                  <a:cubicBezTo>
                    <a:pt x="4148954" y="392340"/>
                    <a:pt x="4461791" y="705177"/>
                    <a:pt x="4461791" y="1091081"/>
                  </a:cubicBezTo>
                  <a:lnTo>
                    <a:pt x="4461791" y="1762349"/>
                  </a:lnTo>
                  <a:lnTo>
                    <a:pt x="4860256" y="1762349"/>
                  </a:lnTo>
                  <a:lnTo>
                    <a:pt x="4860256" y="1044316"/>
                  </a:lnTo>
                  <a:cubicBezTo>
                    <a:pt x="4860256" y="467556"/>
                    <a:pt x="4392700" y="0"/>
                    <a:pt x="3815940"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椭圆 58"/>
            <p:cNvSpPr/>
            <p:nvPr/>
          </p:nvSpPr>
          <p:spPr>
            <a:xfrm>
              <a:off x="5421773" y="3212947"/>
              <a:ext cx="495779" cy="495779"/>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文本框 93"/>
            <p:cNvSpPr txBox="1"/>
            <p:nvPr/>
          </p:nvSpPr>
          <p:spPr>
            <a:xfrm>
              <a:off x="5468050" y="3320198"/>
              <a:ext cx="410370" cy="282770"/>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1" name="任意多边形 60"/>
          <p:cNvSpPr/>
          <p:nvPr/>
        </p:nvSpPr>
        <p:spPr>
          <a:xfrm>
            <a:off x="4509377" y="2311240"/>
            <a:ext cx="2971413" cy="508000"/>
          </a:xfrm>
          <a:custGeom>
            <a:avLst/>
            <a:gdLst>
              <a:gd name="connsiteX0" fmla="*/ 2971800 w 2971800"/>
              <a:gd name="connsiteY0" fmla="*/ 508000 h 508000"/>
              <a:gd name="connsiteX1" fmla="*/ 622300 w 2971800"/>
              <a:gd name="connsiteY1" fmla="*/ 508000 h 508000"/>
              <a:gd name="connsiteX2" fmla="*/ 622300 w 2971800"/>
              <a:gd name="connsiteY2" fmla="*/ 0 h 508000"/>
              <a:gd name="connsiteX3" fmla="*/ 0 w 2971800"/>
              <a:gd name="connsiteY3" fmla="*/ 0 h 508000"/>
            </a:gdLst>
            <a:ahLst/>
            <a:cxnLst>
              <a:cxn ang="0">
                <a:pos x="connsiteX0" y="connsiteY0"/>
              </a:cxn>
              <a:cxn ang="0">
                <a:pos x="connsiteX1" y="connsiteY1"/>
              </a:cxn>
              <a:cxn ang="0">
                <a:pos x="connsiteX2" y="connsiteY2"/>
              </a:cxn>
              <a:cxn ang="0">
                <a:pos x="connsiteX3" y="connsiteY3"/>
              </a:cxn>
            </a:cxnLst>
            <a:rect l="l" t="t" r="r" b="b"/>
            <a:pathLst>
              <a:path w="2971800" h="508000">
                <a:moveTo>
                  <a:pt x="2971800" y="508000"/>
                </a:moveTo>
                <a:lnTo>
                  <a:pt x="622300" y="508000"/>
                </a:lnTo>
                <a:lnTo>
                  <a:pt x="622300" y="0"/>
                </a:lnTo>
                <a:lnTo>
                  <a:pt x="0" y="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任意多边形 61"/>
          <p:cNvSpPr/>
          <p:nvPr/>
        </p:nvSpPr>
        <p:spPr>
          <a:xfrm>
            <a:off x="4509377" y="3550760"/>
            <a:ext cx="3517442" cy="584200"/>
          </a:xfrm>
          <a:custGeom>
            <a:avLst/>
            <a:gdLst>
              <a:gd name="connsiteX0" fmla="*/ 3517900 w 3517900"/>
              <a:gd name="connsiteY0" fmla="*/ 0 h 584200"/>
              <a:gd name="connsiteX1" fmla="*/ 609600 w 3517900"/>
              <a:gd name="connsiteY1" fmla="*/ 0 h 584200"/>
              <a:gd name="connsiteX2" fmla="*/ 609600 w 3517900"/>
              <a:gd name="connsiteY2" fmla="*/ 584200 h 584200"/>
              <a:gd name="connsiteX3" fmla="*/ 0 w 3517900"/>
              <a:gd name="connsiteY3" fmla="*/ 584200 h 584200"/>
            </a:gdLst>
            <a:ahLst/>
            <a:cxnLst>
              <a:cxn ang="0">
                <a:pos x="connsiteX0" y="connsiteY0"/>
              </a:cxn>
              <a:cxn ang="0">
                <a:pos x="connsiteX1" y="connsiteY1"/>
              </a:cxn>
              <a:cxn ang="0">
                <a:pos x="connsiteX2" y="connsiteY2"/>
              </a:cxn>
              <a:cxn ang="0">
                <a:pos x="connsiteX3" y="connsiteY3"/>
              </a:cxn>
            </a:cxnLst>
            <a:rect l="l" t="t" r="r" b="b"/>
            <a:pathLst>
              <a:path w="3517900" h="584200">
                <a:moveTo>
                  <a:pt x="3517900" y="0"/>
                </a:moveTo>
                <a:lnTo>
                  <a:pt x="609600" y="0"/>
                </a:lnTo>
                <a:lnTo>
                  <a:pt x="609600" y="584200"/>
                </a:lnTo>
                <a:lnTo>
                  <a:pt x="0" y="58420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ln>
                <a:solidFill>
                  <a:srgbClr val="8FA3A4"/>
                </a:solidFill>
              </a:ln>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任意多边形 62"/>
          <p:cNvSpPr/>
          <p:nvPr/>
        </p:nvSpPr>
        <p:spPr>
          <a:xfrm>
            <a:off x="4509376" y="3210400"/>
            <a:ext cx="3225380" cy="0"/>
          </a:xfrm>
          <a:custGeom>
            <a:avLst/>
            <a:gdLst>
              <a:gd name="connsiteX0" fmla="*/ 3225800 w 3225800"/>
              <a:gd name="connsiteY0" fmla="*/ 0 h 0"/>
              <a:gd name="connsiteX1" fmla="*/ 0 w 3225800"/>
              <a:gd name="connsiteY1" fmla="*/ 0 h 0"/>
            </a:gdLst>
            <a:ahLst/>
            <a:cxnLst>
              <a:cxn ang="0">
                <a:pos x="connsiteX0" y="connsiteY0"/>
              </a:cxn>
              <a:cxn ang="0">
                <a:pos x="connsiteX1" y="connsiteY1"/>
              </a:cxn>
            </a:cxnLst>
            <a:rect l="l" t="t" r="r" b="b"/>
            <a:pathLst>
              <a:path w="3225800">
                <a:moveTo>
                  <a:pt x="3225800" y="0"/>
                </a:moveTo>
                <a:lnTo>
                  <a:pt x="0" y="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2437164" y="1988841"/>
            <a:ext cx="1971473" cy="751569"/>
            <a:chOff x="3447030" y="3890565"/>
            <a:chExt cx="1971730" cy="751569"/>
          </a:xfrm>
        </p:grpSpPr>
        <p:sp>
          <p:nvSpPr>
            <p:cNvPr id="65"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endPar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7" name="椭圆 66"/>
          <p:cNvSpPr/>
          <p:nvPr/>
        </p:nvSpPr>
        <p:spPr>
          <a:xfrm>
            <a:off x="4467473" y="2272189"/>
            <a:ext cx="83809" cy="83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椭圆 67"/>
          <p:cNvSpPr/>
          <p:nvPr/>
        </p:nvSpPr>
        <p:spPr>
          <a:xfrm>
            <a:off x="4467473" y="3166814"/>
            <a:ext cx="83809" cy="838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椭圆 68"/>
          <p:cNvSpPr/>
          <p:nvPr/>
        </p:nvSpPr>
        <p:spPr>
          <a:xfrm>
            <a:off x="4467473" y="4093643"/>
            <a:ext cx="83809" cy="838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椭圆 69"/>
          <p:cNvSpPr/>
          <p:nvPr/>
        </p:nvSpPr>
        <p:spPr>
          <a:xfrm>
            <a:off x="1788460" y="2010768"/>
            <a:ext cx="600866" cy="600944"/>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1" name="椭圆 70"/>
          <p:cNvSpPr/>
          <p:nvPr/>
        </p:nvSpPr>
        <p:spPr>
          <a:xfrm>
            <a:off x="1788460" y="2907957"/>
            <a:ext cx="600866" cy="600944"/>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2" name="椭圆 71"/>
          <p:cNvSpPr/>
          <p:nvPr/>
        </p:nvSpPr>
        <p:spPr>
          <a:xfrm>
            <a:off x="1788460" y="3832032"/>
            <a:ext cx="600866" cy="600944"/>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椭圆 70"/>
          <p:cNvSpPr/>
          <p:nvPr/>
        </p:nvSpPr>
        <p:spPr>
          <a:xfrm>
            <a:off x="1936844" y="2127944"/>
            <a:ext cx="304099" cy="366595"/>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5" rIns="91431" bIns="45715" numCol="1" spcCol="0" rtlCol="0" fromWordArt="0" anchor="ctr" anchorCtr="0" forceAA="0" compatLnSpc="1">
            <a:noAutofit/>
          </a:bodyPr>
          <a:lstStyle/>
          <a:p>
            <a:pPr algn="ct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1936843" y="3074282"/>
            <a:ext cx="287712" cy="289711"/>
            <a:chOff x="3771900" y="3200400"/>
            <a:chExt cx="2011680" cy="2025396"/>
          </a:xfrm>
          <a:solidFill>
            <a:schemeClr val="bg1"/>
          </a:solidFill>
        </p:grpSpPr>
        <p:sp>
          <p:nvSpPr>
            <p:cNvPr id="75" name="任意多边形 74"/>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6" name="任意多边形 75"/>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7" name="任意多边形 106"/>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任意多边形 107"/>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09" name="组合 108"/>
          <p:cNvGrpSpPr/>
          <p:nvPr/>
        </p:nvGrpSpPr>
        <p:grpSpPr>
          <a:xfrm>
            <a:off x="1948822" y="3967033"/>
            <a:ext cx="280142" cy="337748"/>
            <a:chOff x="4141788" y="809625"/>
            <a:chExt cx="3600450" cy="4340225"/>
          </a:xfrm>
          <a:solidFill>
            <a:schemeClr val="bg1"/>
          </a:solidFill>
        </p:grpSpPr>
        <p:sp>
          <p:nvSpPr>
            <p:cNvPr id="110" name="Freeform 7"/>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w="9525">
              <a:noFill/>
              <a:round/>
            </a:ln>
          </p:spPr>
          <p:txBody>
            <a:bodyPr vert="horz" wrap="square" lIns="91440" tIns="45720" rIns="91440" bIns="45720" numCol="1" anchor="t" anchorCtr="0" compatLnSpc="1"/>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1" name="Freeform 8"/>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w="9525">
              <a:noFill/>
              <a:round/>
            </a:ln>
          </p:spPr>
          <p:txBody>
            <a:bodyPr vert="horz" wrap="square" lIns="91440" tIns="45720" rIns="91440" bIns="45720" numCol="1" anchor="t" anchorCtr="0" compatLnSpc="1"/>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2437164" y="2821377"/>
            <a:ext cx="1971473" cy="751569"/>
            <a:chOff x="3447030" y="3890565"/>
            <a:chExt cx="1971730" cy="751569"/>
          </a:xfrm>
        </p:grpSpPr>
        <p:sp>
          <p:nvSpPr>
            <p:cNvPr id="113"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endPar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4"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2437164" y="3786290"/>
            <a:ext cx="1971473" cy="751569"/>
            <a:chOff x="3447030" y="3890565"/>
            <a:chExt cx="1971730" cy="751569"/>
          </a:xfrm>
        </p:grpSpPr>
        <p:sp>
          <p:nvSpPr>
            <p:cNvPr id="116"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endPar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7"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18" name="TextBox 117"/>
          <p:cNvSpPr txBox="1"/>
          <p:nvPr/>
        </p:nvSpPr>
        <p:spPr>
          <a:xfrm>
            <a:off x="1584086" y="5583819"/>
            <a:ext cx="8927830" cy="533480"/>
          </a:xfrm>
          <a:prstGeom prst="rect">
            <a:avLst/>
          </a:prstGeom>
          <a:noFill/>
        </p:spPr>
        <p:txBody>
          <a:bodyPr wrap="square" lIns="121908" tIns="60954" rIns="121908" bIns="60954" rtlCol="0">
            <a:spAutoFit/>
          </a:bodyPr>
          <a:lstStyle/>
          <a:p>
            <a:r>
              <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请输入内容请输入文字内容请输入内容请输入文字内容请输入内容请输入文字内容请输入内容请输入文字内容请输入内容请输入文字内容请输入内容请输入文字内容请输入内容请输入文字内容请输入内容请</a:t>
            </a:r>
            <a:endPar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1584087" y="5164548"/>
            <a:ext cx="2739066" cy="451405"/>
          </a:xfrm>
          <a:prstGeom prst="rect">
            <a:avLst/>
          </a:prstGeom>
          <a:noFill/>
        </p:spPr>
        <p:txBody>
          <a:bodyPr wrap="square" lIns="121908" tIns="60954" rIns="121908" bIns="60954" rtlCol="0">
            <a:spAutoFit/>
          </a:bodyPr>
          <a:lstStyle/>
          <a:p>
            <a:r>
              <a:rPr lang="zh-CN" altLang="en-US" sz="2100" spc="-13" dirty="0">
                <a:solidFill>
                  <a:schemeClr val="tx1">
                    <a:lumMod val="50000"/>
                    <a:lumOff val="50000"/>
                  </a:schemeClr>
                </a:solidFill>
                <a:latin typeface="微软雅黑" panose="020B0503020204020204" pitchFamily="34" charset="-122"/>
                <a:ea typeface="微软雅黑" panose="020B0503020204020204" pitchFamily="34" charset="-122"/>
              </a:rPr>
              <a:t>标题文字内容</a:t>
            </a:r>
            <a:endParaRPr lang="zh-CN" altLang="en-US" sz="2100" spc="-13"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right)">
                                      <p:cBhvr>
                                        <p:cTn id="20" dur="500"/>
                                        <p:tgtEl>
                                          <p:spTgt spid="6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0-#ppt_w/2"/>
                                          </p:val>
                                        </p:tav>
                                        <p:tav tm="100000">
                                          <p:val>
                                            <p:strVal val="#ppt_x"/>
                                          </p:val>
                                        </p:tav>
                                      </p:tavLst>
                                    </p:anim>
                                    <p:anim calcmode="lin" valueType="num">
                                      <p:cBhvr additive="base">
                                        <p:cTn id="36" dur="500" fill="hold"/>
                                        <p:tgtEl>
                                          <p:spTgt spid="6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0-#ppt_w/2"/>
                                          </p:val>
                                        </p:tav>
                                        <p:tav tm="100000">
                                          <p:val>
                                            <p:strVal val="#ppt_x"/>
                                          </p:val>
                                        </p:tav>
                                      </p:tavLst>
                                    </p:anim>
                                    <p:anim calcmode="lin" valueType="num">
                                      <p:cBhvr additive="base">
                                        <p:cTn id="44" dur="500" fill="hold"/>
                                        <p:tgtEl>
                                          <p:spTgt spid="6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0-#ppt_w/2"/>
                                          </p:val>
                                        </p:tav>
                                        <p:tav tm="100000">
                                          <p:val>
                                            <p:strVal val="#ppt_x"/>
                                          </p:val>
                                        </p:tav>
                                      </p:tavLst>
                                    </p:anim>
                                    <p:anim calcmode="lin" valueType="num">
                                      <p:cBhvr additive="base">
                                        <p:cTn id="48" dur="50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fill="hold"/>
                                        <p:tgtEl>
                                          <p:spTgt spid="71"/>
                                        </p:tgtEl>
                                        <p:attrNameLst>
                                          <p:attrName>ppt_x</p:attrName>
                                        </p:attrNameLst>
                                      </p:cBhvr>
                                      <p:tavLst>
                                        <p:tav tm="0">
                                          <p:val>
                                            <p:strVal val="0-#ppt_w/2"/>
                                          </p:val>
                                        </p:tav>
                                        <p:tav tm="100000">
                                          <p:val>
                                            <p:strVal val="#ppt_x"/>
                                          </p:val>
                                        </p:tav>
                                      </p:tavLst>
                                    </p:anim>
                                    <p:anim calcmode="lin" valueType="num">
                                      <p:cBhvr additive="base">
                                        <p:cTn id="52" dur="50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0-#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0-#ppt_w/2"/>
                                          </p:val>
                                        </p:tav>
                                        <p:tav tm="100000">
                                          <p:val>
                                            <p:strVal val="#ppt_x"/>
                                          </p:val>
                                        </p:tav>
                                      </p:tavLst>
                                    </p:anim>
                                    <p:anim calcmode="lin" valueType="num">
                                      <p:cBhvr additive="base">
                                        <p:cTn id="60" dur="50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0-#ppt_w/2"/>
                                          </p:val>
                                        </p:tav>
                                        <p:tav tm="100000">
                                          <p:val>
                                            <p:strVal val="#ppt_x"/>
                                          </p:val>
                                        </p:tav>
                                      </p:tavLst>
                                    </p:anim>
                                    <p:anim calcmode="lin" valueType="num">
                                      <p:cBhvr additive="base">
                                        <p:cTn id="64" dur="500" fill="hold"/>
                                        <p:tgtEl>
                                          <p:spTgt spid="74"/>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additive="base">
                                        <p:cTn id="67" dur="500" fill="hold"/>
                                        <p:tgtEl>
                                          <p:spTgt spid="109"/>
                                        </p:tgtEl>
                                        <p:attrNameLst>
                                          <p:attrName>ppt_x</p:attrName>
                                        </p:attrNameLst>
                                      </p:cBhvr>
                                      <p:tavLst>
                                        <p:tav tm="0">
                                          <p:val>
                                            <p:strVal val="0-#ppt_w/2"/>
                                          </p:val>
                                        </p:tav>
                                        <p:tav tm="100000">
                                          <p:val>
                                            <p:strVal val="#ppt_x"/>
                                          </p:val>
                                        </p:tav>
                                      </p:tavLst>
                                    </p:anim>
                                    <p:anim calcmode="lin" valueType="num">
                                      <p:cBhvr additive="base">
                                        <p:cTn id="68" dur="500" fill="hold"/>
                                        <p:tgtEl>
                                          <p:spTgt spid="109"/>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additive="base">
                                        <p:cTn id="71" dur="500" fill="hold"/>
                                        <p:tgtEl>
                                          <p:spTgt spid="112"/>
                                        </p:tgtEl>
                                        <p:attrNameLst>
                                          <p:attrName>ppt_x</p:attrName>
                                        </p:attrNameLst>
                                      </p:cBhvr>
                                      <p:tavLst>
                                        <p:tav tm="0">
                                          <p:val>
                                            <p:strVal val="0-#ppt_w/2"/>
                                          </p:val>
                                        </p:tav>
                                        <p:tav tm="100000">
                                          <p:val>
                                            <p:strVal val="#ppt_x"/>
                                          </p:val>
                                        </p:tav>
                                      </p:tavLst>
                                    </p:anim>
                                    <p:anim calcmode="lin" valueType="num">
                                      <p:cBhvr additive="base">
                                        <p:cTn id="72" dur="500" fill="hold"/>
                                        <p:tgtEl>
                                          <p:spTgt spid="11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additive="base">
                                        <p:cTn id="75" dur="500" fill="hold"/>
                                        <p:tgtEl>
                                          <p:spTgt spid="115"/>
                                        </p:tgtEl>
                                        <p:attrNameLst>
                                          <p:attrName>ppt_x</p:attrName>
                                        </p:attrNameLst>
                                      </p:cBhvr>
                                      <p:tavLst>
                                        <p:tav tm="0">
                                          <p:val>
                                            <p:strVal val="0-#ppt_w/2"/>
                                          </p:val>
                                        </p:tav>
                                        <p:tav tm="100000">
                                          <p:val>
                                            <p:strVal val="#ppt_x"/>
                                          </p:val>
                                        </p:tav>
                                      </p:tavLst>
                                    </p:anim>
                                    <p:anim calcmode="lin" valueType="num">
                                      <p:cBhvr additive="base">
                                        <p:cTn id="7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anim calcmode="lin" valueType="num">
                                      <p:cBhvr>
                                        <p:cTn id="82" dur="500" fill="hold"/>
                                        <p:tgtEl>
                                          <p:spTgt spid="119"/>
                                        </p:tgtEl>
                                        <p:attrNameLst>
                                          <p:attrName>ppt_x</p:attrName>
                                        </p:attrNameLst>
                                      </p:cBhvr>
                                      <p:tavLst>
                                        <p:tav tm="0">
                                          <p:val>
                                            <p:strVal val="#ppt_x"/>
                                          </p:val>
                                        </p:tav>
                                        <p:tav tm="100000">
                                          <p:val>
                                            <p:strVal val="#ppt_x"/>
                                          </p:val>
                                        </p:tav>
                                      </p:tavLst>
                                    </p:anim>
                                    <p:anim calcmode="lin" valueType="num">
                                      <p:cBhvr>
                                        <p:cTn id="83" dur="500" fill="hold"/>
                                        <p:tgtEl>
                                          <p:spTgt spid="1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500"/>
                                        <p:tgtEl>
                                          <p:spTgt spid="118"/>
                                        </p:tgtEl>
                                      </p:cBhvr>
                                    </p:animEffect>
                                    <p:anim calcmode="lin" valueType="num">
                                      <p:cBhvr>
                                        <p:cTn id="87" dur="500" fill="hold"/>
                                        <p:tgtEl>
                                          <p:spTgt spid="118"/>
                                        </p:tgtEl>
                                        <p:attrNameLst>
                                          <p:attrName>ppt_x</p:attrName>
                                        </p:attrNameLst>
                                      </p:cBhvr>
                                      <p:tavLst>
                                        <p:tav tm="0">
                                          <p:val>
                                            <p:strVal val="#ppt_x"/>
                                          </p:val>
                                        </p:tav>
                                        <p:tav tm="100000">
                                          <p:val>
                                            <p:strVal val="#ppt_x"/>
                                          </p:val>
                                        </p:tav>
                                      </p:tavLst>
                                    </p:anim>
                                    <p:anim calcmode="lin" valueType="num">
                                      <p:cBhvr>
                                        <p:cTn id="88"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7" grpId="0" animBg="1"/>
      <p:bldP spid="68" grpId="0" animBg="1"/>
      <p:bldP spid="69" grpId="0" animBg="1"/>
      <p:bldP spid="70" grpId="0" animBg="1"/>
      <p:bldP spid="71" grpId="0" animBg="1"/>
      <p:bldP spid="72" grpId="0" animBg="1"/>
      <p:bldP spid="73" grpId="0" animBg="1"/>
      <p:bldP spid="118" grpId="0"/>
      <p:bldP spid="1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flipH="1">
            <a:off x="1277958" y="3329264"/>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411242" y="4346729"/>
            <a:ext cx="2611177" cy="636072"/>
            <a:chOff x="764014" y="1586047"/>
            <a:chExt cx="1750588" cy="477054"/>
          </a:xfrm>
        </p:grpSpPr>
        <p:sp>
          <p:nvSpPr>
            <p:cNvPr id="27" name="Text Placeholder 3"/>
            <p:cNvSpPr txBox="1"/>
            <p:nvPr/>
          </p:nvSpPr>
          <p:spPr>
            <a:xfrm>
              <a:off x="1826892" y="1586047"/>
              <a:ext cx="68771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28" name="Text Placeholder 3"/>
            <p:cNvSpPr txBox="1"/>
            <p:nvPr/>
          </p:nvSpPr>
          <p:spPr>
            <a:xfrm>
              <a:off x="764014" y="1755324"/>
              <a:ext cx="1750588"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29" name="Group 28"/>
          <p:cNvGrpSpPr/>
          <p:nvPr/>
        </p:nvGrpSpPr>
        <p:grpSpPr>
          <a:xfrm>
            <a:off x="8168764" y="4346729"/>
            <a:ext cx="2535197" cy="636072"/>
            <a:chOff x="5603651" y="1586047"/>
            <a:chExt cx="1901645" cy="477054"/>
          </a:xfrm>
        </p:grpSpPr>
        <p:sp>
          <p:nvSpPr>
            <p:cNvPr id="30" name="Text Placeholder 3"/>
            <p:cNvSpPr txBox="1"/>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1" name="Text Placeholder 3"/>
            <p:cNvSpPr txBox="1"/>
            <p:nvPr/>
          </p:nvSpPr>
          <p:spPr>
            <a:xfrm>
              <a:off x="5603651" y="1755324"/>
              <a:ext cx="190164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4" name="Group 33"/>
          <p:cNvGrpSpPr/>
          <p:nvPr/>
        </p:nvGrpSpPr>
        <p:grpSpPr>
          <a:xfrm>
            <a:off x="4929094" y="5299220"/>
            <a:ext cx="2333814" cy="738260"/>
            <a:chOff x="5603652" y="1586047"/>
            <a:chExt cx="1750588" cy="553695"/>
          </a:xfrm>
        </p:grpSpPr>
        <p:sp>
          <p:nvSpPr>
            <p:cNvPr id="35" name="Text Placeholder 3"/>
            <p:cNvSpPr txBox="1"/>
            <p:nvPr/>
          </p:nvSpPr>
          <p:spPr>
            <a:xfrm>
              <a:off x="6094226" y="1586047"/>
              <a:ext cx="76944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6" name="Text Placeholder 3"/>
            <p:cNvSpPr txBox="1"/>
            <p:nvPr/>
          </p:nvSpPr>
          <p:spPr>
            <a:xfrm>
              <a:off x="5603652" y="1839659"/>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4" name="Group 43"/>
          <p:cNvGrpSpPr/>
          <p:nvPr/>
        </p:nvGrpSpPr>
        <p:grpSpPr>
          <a:xfrm>
            <a:off x="3003192" y="1662385"/>
            <a:ext cx="2624965" cy="636072"/>
            <a:chOff x="5603652" y="1586047"/>
            <a:chExt cx="1968980" cy="477054"/>
          </a:xfrm>
        </p:grpSpPr>
        <p:sp>
          <p:nvSpPr>
            <p:cNvPr id="45" name="Text Placeholder 3"/>
            <p:cNvSpPr txBox="1"/>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46" name="Text Placeholder 3"/>
            <p:cNvSpPr txBox="1"/>
            <p:nvPr/>
          </p:nvSpPr>
          <p:spPr>
            <a:xfrm>
              <a:off x="5603652" y="1755324"/>
              <a:ext cx="196898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9" name="Group 48"/>
          <p:cNvGrpSpPr/>
          <p:nvPr/>
        </p:nvGrpSpPr>
        <p:grpSpPr>
          <a:xfrm>
            <a:off x="6563847" y="1662385"/>
            <a:ext cx="2638594" cy="636072"/>
            <a:chOff x="535399" y="1586047"/>
            <a:chExt cx="1979203" cy="477054"/>
          </a:xfrm>
        </p:grpSpPr>
        <p:sp>
          <p:nvSpPr>
            <p:cNvPr id="50" name="Text Placeholder 3"/>
            <p:cNvSpPr txBox="1"/>
            <p:nvPr/>
          </p:nvSpPr>
          <p:spPr>
            <a:xfrm>
              <a:off x="1745161"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51" name="Text Placeholder 3"/>
            <p:cNvSpPr txBox="1"/>
            <p:nvPr/>
          </p:nvSpPr>
          <p:spPr>
            <a:xfrm>
              <a:off x="535399" y="1755324"/>
              <a:ext cx="1979203"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70" name="Group 69"/>
          <p:cNvGrpSpPr/>
          <p:nvPr/>
        </p:nvGrpSpPr>
        <p:grpSpPr>
          <a:xfrm>
            <a:off x="5201671" y="2426942"/>
            <a:ext cx="1788660" cy="2794412"/>
            <a:chOff x="3901165" y="1799301"/>
            <a:chExt cx="1341670" cy="2095809"/>
          </a:xfrm>
        </p:grpSpPr>
        <p:cxnSp>
          <p:nvCxnSpPr>
            <p:cNvPr id="24" name="Straight Connector 23"/>
            <p:cNvCxnSpPr/>
            <p:nvPr/>
          </p:nvCxnSpPr>
          <p:spPr>
            <a:xfrm>
              <a:off x="4572000" y="2491385"/>
              <a:ext cx="0" cy="123872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499729" y="3750568"/>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3" name="Oval 12"/>
            <p:cNvSpPr/>
            <p:nvPr/>
          </p:nvSpPr>
          <p:spPr>
            <a:xfrm>
              <a:off x="3901165" y="1799301"/>
              <a:ext cx="1341670" cy="13416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9" name="TextBox 58"/>
            <p:cNvSpPr txBox="1"/>
            <p:nvPr/>
          </p:nvSpPr>
          <p:spPr>
            <a:xfrm>
              <a:off x="4363381" y="2121867"/>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50%</a:t>
              </a:r>
              <a:endParaRPr lang="en-US" sz="2100" dirty="0">
                <a:solidFill>
                  <a:schemeClr val="bg1"/>
                </a:solidFill>
                <a:latin typeface="+mn-ea"/>
              </a:endParaRPr>
            </a:p>
          </p:txBody>
        </p:sp>
        <p:sp>
          <p:nvSpPr>
            <p:cNvPr id="62" name="Rectangle 61"/>
            <p:cNvSpPr/>
            <p:nvPr/>
          </p:nvSpPr>
          <p:spPr>
            <a:xfrm>
              <a:off x="4515642" y="2398929"/>
              <a:ext cx="138566" cy="438581"/>
            </a:xfrm>
            <a:prstGeom prst="rect">
              <a:avLst/>
            </a:prstGeom>
          </p:spPr>
          <p:txBody>
            <a:bodyPr wrap="none">
              <a:spAutoFit/>
            </a:bodyPr>
            <a:lstStyle/>
            <a:p>
              <a:pPr algn="ctr"/>
              <a:endParaRPr lang="en-US" sz="3200" dirty="0">
                <a:solidFill>
                  <a:schemeClr val="bg1"/>
                </a:solidFill>
                <a:latin typeface="+mn-ea"/>
              </a:endParaRPr>
            </a:p>
          </p:txBody>
        </p:sp>
      </p:grpSp>
      <p:grpSp>
        <p:nvGrpSpPr>
          <p:cNvPr id="71" name="Group 70"/>
          <p:cNvGrpSpPr/>
          <p:nvPr/>
        </p:nvGrpSpPr>
        <p:grpSpPr>
          <a:xfrm>
            <a:off x="7195827" y="2591567"/>
            <a:ext cx="1459454" cy="2238389"/>
            <a:chOff x="5396977" y="1922769"/>
            <a:chExt cx="1094733" cy="1678792"/>
          </a:xfrm>
        </p:grpSpPr>
        <p:cxnSp>
          <p:nvCxnSpPr>
            <p:cNvPr id="39" name="Straight Connector 38"/>
            <p:cNvCxnSpPr/>
            <p:nvPr/>
          </p:nvCxnSpPr>
          <p:spPr>
            <a:xfrm>
              <a:off x="5954568"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882297"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Oval 16"/>
            <p:cNvSpPr/>
            <p:nvPr/>
          </p:nvSpPr>
          <p:spPr>
            <a:xfrm>
              <a:off x="5396977" y="1922769"/>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60" name="TextBox 59"/>
            <p:cNvSpPr txBox="1"/>
            <p:nvPr/>
          </p:nvSpPr>
          <p:spPr>
            <a:xfrm>
              <a:off x="5745949" y="2186880"/>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endParaRPr lang="en-US" sz="2100" dirty="0">
                <a:solidFill>
                  <a:schemeClr val="bg1"/>
                </a:solidFill>
                <a:latin typeface="+mn-ea"/>
              </a:endParaRPr>
            </a:p>
          </p:txBody>
        </p:sp>
        <p:sp>
          <p:nvSpPr>
            <p:cNvPr id="63" name="Rectangle 62"/>
            <p:cNvSpPr/>
            <p:nvPr/>
          </p:nvSpPr>
          <p:spPr>
            <a:xfrm>
              <a:off x="5885284" y="2402068"/>
              <a:ext cx="138566" cy="276999"/>
            </a:xfrm>
            <a:prstGeom prst="rect">
              <a:avLst/>
            </a:prstGeom>
          </p:spPr>
          <p:txBody>
            <a:bodyPr wrap="none">
              <a:spAutoFit/>
            </a:bodyPr>
            <a:lstStyle/>
            <a:p>
              <a:pPr algn="ctr"/>
              <a:endParaRPr lang="en-US" dirty="0">
                <a:solidFill>
                  <a:schemeClr val="bg1"/>
                </a:solidFill>
                <a:latin typeface="+mn-ea"/>
              </a:endParaRPr>
            </a:p>
          </p:txBody>
        </p:sp>
      </p:grpSp>
      <p:grpSp>
        <p:nvGrpSpPr>
          <p:cNvPr id="72" name="Group 71"/>
          <p:cNvGrpSpPr/>
          <p:nvPr/>
        </p:nvGrpSpPr>
        <p:grpSpPr>
          <a:xfrm>
            <a:off x="8860777" y="1865824"/>
            <a:ext cx="1113828" cy="2012549"/>
            <a:chOff x="6645852" y="1378462"/>
            <a:chExt cx="835480" cy="1509412"/>
          </a:xfrm>
        </p:grpSpPr>
        <p:cxnSp>
          <p:nvCxnSpPr>
            <p:cNvPr id="47" name="Straight Connector 46"/>
            <p:cNvCxnSpPr/>
            <p:nvPr/>
          </p:nvCxnSpPr>
          <p:spPr>
            <a:xfrm>
              <a:off x="7049101"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976830"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0" name="Oval 19"/>
            <p:cNvSpPr/>
            <p:nvPr/>
          </p:nvSpPr>
          <p:spPr>
            <a:xfrm>
              <a:off x="6645852" y="2052396"/>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61" name="TextBox 60"/>
            <p:cNvSpPr txBox="1"/>
            <p:nvPr/>
          </p:nvSpPr>
          <p:spPr>
            <a:xfrm>
              <a:off x="6863342" y="2202296"/>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endParaRPr lang="en-US" sz="2100" dirty="0">
                <a:solidFill>
                  <a:schemeClr val="bg1"/>
                </a:solidFill>
                <a:latin typeface="+mn-ea"/>
              </a:endParaRPr>
            </a:p>
          </p:txBody>
        </p:sp>
        <p:sp>
          <p:nvSpPr>
            <p:cNvPr id="64" name="Rectangle 63"/>
            <p:cNvSpPr/>
            <p:nvPr/>
          </p:nvSpPr>
          <p:spPr>
            <a:xfrm>
              <a:off x="6995057" y="2435049"/>
              <a:ext cx="138566" cy="311624"/>
            </a:xfrm>
            <a:prstGeom prst="rect">
              <a:avLst/>
            </a:prstGeom>
          </p:spPr>
          <p:txBody>
            <a:bodyPr wrap="none">
              <a:spAutoFit/>
            </a:bodyPr>
            <a:lstStyle/>
            <a:p>
              <a:pPr algn="ctr"/>
              <a:endParaRPr lang="en-US" sz="2100" dirty="0">
                <a:solidFill>
                  <a:schemeClr val="bg1"/>
                </a:solidFill>
                <a:latin typeface="+mn-ea"/>
              </a:endParaRPr>
            </a:p>
          </p:txBody>
        </p:sp>
      </p:grpSp>
      <p:grpSp>
        <p:nvGrpSpPr>
          <p:cNvPr id="68" name="Group 67"/>
          <p:cNvGrpSpPr/>
          <p:nvPr/>
        </p:nvGrpSpPr>
        <p:grpSpPr>
          <a:xfrm>
            <a:off x="2217396" y="1865824"/>
            <a:ext cx="1113828" cy="2012549"/>
            <a:chOff x="1662668" y="1378462"/>
            <a:chExt cx="835480" cy="1509412"/>
          </a:xfrm>
        </p:grpSpPr>
        <p:cxnSp>
          <p:nvCxnSpPr>
            <p:cNvPr id="41" name="Straight Connector 40"/>
            <p:cNvCxnSpPr/>
            <p:nvPr/>
          </p:nvCxnSpPr>
          <p:spPr>
            <a:xfrm>
              <a:off x="2080408"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008137"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 name="Oval 4"/>
            <p:cNvSpPr/>
            <p:nvPr/>
          </p:nvSpPr>
          <p:spPr>
            <a:xfrm>
              <a:off x="1662668" y="2052396"/>
              <a:ext cx="835480" cy="83547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57" name="TextBox 56"/>
            <p:cNvSpPr txBox="1"/>
            <p:nvPr/>
          </p:nvSpPr>
          <p:spPr>
            <a:xfrm>
              <a:off x="1870456" y="2235633"/>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endParaRPr lang="en-US" sz="2100" dirty="0">
                <a:solidFill>
                  <a:schemeClr val="bg1"/>
                </a:solidFill>
                <a:latin typeface="+mn-ea"/>
              </a:endParaRPr>
            </a:p>
          </p:txBody>
        </p:sp>
        <p:sp>
          <p:nvSpPr>
            <p:cNvPr id="65" name="Rectangle 64"/>
            <p:cNvSpPr/>
            <p:nvPr/>
          </p:nvSpPr>
          <p:spPr>
            <a:xfrm>
              <a:off x="2011125" y="2403691"/>
              <a:ext cx="138566" cy="311624"/>
            </a:xfrm>
            <a:prstGeom prst="rect">
              <a:avLst/>
            </a:prstGeom>
          </p:spPr>
          <p:txBody>
            <a:bodyPr wrap="none">
              <a:spAutoFit/>
            </a:bodyPr>
            <a:lstStyle/>
            <a:p>
              <a:pPr algn="ctr"/>
              <a:endParaRPr lang="en-US" sz="2100" dirty="0">
                <a:solidFill>
                  <a:schemeClr val="bg1">
                    <a:lumMod val="95000"/>
                  </a:schemeClr>
                </a:solidFill>
                <a:latin typeface="+mn-ea"/>
              </a:endParaRPr>
            </a:p>
          </p:txBody>
        </p:sp>
      </p:grpSp>
      <p:grpSp>
        <p:nvGrpSpPr>
          <p:cNvPr id="69" name="Group 68"/>
          <p:cNvGrpSpPr/>
          <p:nvPr/>
        </p:nvGrpSpPr>
        <p:grpSpPr>
          <a:xfrm>
            <a:off x="3536721" y="2591567"/>
            <a:ext cx="1459454" cy="2238389"/>
            <a:chOff x="2652290" y="1922769"/>
            <a:chExt cx="1094733" cy="1678792"/>
          </a:xfrm>
        </p:grpSpPr>
        <p:cxnSp>
          <p:nvCxnSpPr>
            <p:cNvPr id="32" name="Straight Connector 31"/>
            <p:cNvCxnSpPr/>
            <p:nvPr/>
          </p:nvCxnSpPr>
          <p:spPr>
            <a:xfrm>
              <a:off x="3199656"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127385"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Oval 8"/>
            <p:cNvSpPr/>
            <p:nvPr/>
          </p:nvSpPr>
          <p:spPr>
            <a:xfrm>
              <a:off x="2652290" y="1922769"/>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8" name="TextBox 57"/>
            <p:cNvSpPr txBox="1"/>
            <p:nvPr/>
          </p:nvSpPr>
          <p:spPr>
            <a:xfrm>
              <a:off x="2991038" y="2183741"/>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endParaRPr lang="en-US" sz="2100" dirty="0">
                <a:solidFill>
                  <a:schemeClr val="bg1"/>
                </a:solidFill>
                <a:latin typeface="+mn-ea"/>
              </a:endParaRPr>
            </a:p>
          </p:txBody>
        </p:sp>
        <p:sp>
          <p:nvSpPr>
            <p:cNvPr id="66" name="Rectangle 65"/>
            <p:cNvSpPr/>
            <p:nvPr/>
          </p:nvSpPr>
          <p:spPr>
            <a:xfrm>
              <a:off x="3130372" y="2398929"/>
              <a:ext cx="138566" cy="438581"/>
            </a:xfrm>
            <a:prstGeom prst="rect">
              <a:avLst/>
            </a:prstGeom>
          </p:spPr>
          <p:txBody>
            <a:bodyPr wrap="none">
              <a:spAutoFit/>
            </a:bodyPr>
            <a:lstStyle/>
            <a:p>
              <a:pPr algn="ctr"/>
              <a:endParaRPr lang="en-US" sz="3200" dirty="0">
                <a:solidFill>
                  <a:schemeClr val="bg1">
                    <a:lumMod val="95000"/>
                  </a:schemeClr>
                </a:solidFill>
                <a:latin typeface="+mn-ea"/>
              </a:endParaRPr>
            </a:p>
          </p:txBody>
        </p:sp>
      </p:grpSp>
      <p:sp>
        <p:nvSpPr>
          <p:cNvPr id="53" name="Freeform 143"/>
          <p:cNvSpPr>
            <a:spLocks noEditPoints="1"/>
          </p:cNvSpPr>
          <p:nvPr/>
        </p:nvSpPr>
        <p:spPr bwMode="auto">
          <a:xfrm>
            <a:off x="2575184" y="3314071"/>
            <a:ext cx="406232" cy="374211"/>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54" name="Freeform 92"/>
          <p:cNvSpPr>
            <a:spLocks noEditPoints="1"/>
          </p:cNvSpPr>
          <p:nvPr/>
        </p:nvSpPr>
        <p:spPr bwMode="auto">
          <a:xfrm>
            <a:off x="4073283" y="3341013"/>
            <a:ext cx="383070" cy="390248"/>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55" name="组合 54"/>
          <p:cNvGrpSpPr/>
          <p:nvPr/>
        </p:nvGrpSpPr>
        <p:grpSpPr>
          <a:xfrm>
            <a:off x="5818633" y="3277774"/>
            <a:ext cx="581996" cy="544612"/>
            <a:chOff x="6661150" y="233363"/>
            <a:chExt cx="320675" cy="300038"/>
          </a:xfrm>
          <a:solidFill>
            <a:schemeClr val="bg1"/>
          </a:solidFill>
        </p:grpSpPr>
        <p:sp>
          <p:nvSpPr>
            <p:cNvPr id="56"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3"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4"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5"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76" name="Freeform 140"/>
          <p:cNvSpPr>
            <a:spLocks noEditPoints="1"/>
          </p:cNvSpPr>
          <p:nvPr/>
        </p:nvSpPr>
        <p:spPr bwMode="auto">
          <a:xfrm>
            <a:off x="7724629" y="3337013"/>
            <a:ext cx="399431" cy="399483"/>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77" name="组合 76"/>
          <p:cNvGrpSpPr/>
          <p:nvPr/>
        </p:nvGrpSpPr>
        <p:grpSpPr>
          <a:xfrm>
            <a:off x="9241300" y="3357993"/>
            <a:ext cx="352781" cy="343917"/>
            <a:chOff x="8175625" y="987426"/>
            <a:chExt cx="314325" cy="306388"/>
          </a:xfrm>
          <a:solidFill>
            <a:schemeClr val="bg1"/>
          </a:solidFill>
        </p:grpSpPr>
        <p:sp>
          <p:nvSpPr>
            <p:cNvPr id="78" name="Freeform 104"/>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9" name="Freeform 105"/>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0" name="Freeform 106"/>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1" name="Freeform 107"/>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upRight)">
                                      <p:cBhvr>
                                        <p:cTn id="7" dur="500"/>
                                        <p:tgtEl>
                                          <p:spTgt spid="67"/>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slide(fromLeft)">
                                      <p:cBhvr>
                                        <p:cTn id="16" dur="500"/>
                                        <p:tgtEl>
                                          <p:spTgt spid="44"/>
                                        </p:tgtEl>
                                      </p:cBhvr>
                                    </p:animEffect>
                                  </p:childTnLst>
                                </p:cTn>
                              </p:par>
                            </p:childTnLst>
                          </p:cTn>
                        </p:par>
                        <p:par>
                          <p:cTn id="17" fill="hold">
                            <p:stCondLst>
                              <p:cond delay="1500"/>
                            </p:stCondLst>
                            <p:childTnLst>
                              <p:par>
                                <p:cTn id="18" presetID="2" presetClass="entr" presetSubtype="4" accel="50000" decel="5000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ppt_x"/>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lide(fromRight)">
                                      <p:cBhvr>
                                        <p:cTn id="25" dur="500"/>
                                        <p:tgtEl>
                                          <p:spTgt spid="26"/>
                                        </p:tgtEl>
                                      </p:cBhvr>
                                    </p:animEffect>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ppt_x"/>
                                          </p:val>
                                        </p:tav>
                                        <p:tav tm="100000">
                                          <p:val>
                                            <p:strVal val="#ppt_x"/>
                                          </p:val>
                                        </p:tav>
                                      </p:tavLst>
                                    </p:anim>
                                    <p:anim calcmode="lin" valueType="num">
                                      <p:cBhvr additive="base">
                                        <p:cTn id="30" dur="500" fill="hold"/>
                                        <p:tgtEl>
                                          <p:spTgt spid="7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2" presetClass="entr" presetSubtype="4"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Bottom)">
                                      <p:cBhvr>
                                        <p:cTn id="34" dur="500"/>
                                        <p:tgtEl>
                                          <p:spTgt spid="34"/>
                                        </p:tgtEl>
                                      </p:cBhvr>
                                    </p:animEffect>
                                  </p:childTnLst>
                                </p:cTn>
                              </p:par>
                            </p:childTnLst>
                          </p:cTn>
                        </p:par>
                        <p:par>
                          <p:cTn id="35" fill="hold">
                            <p:stCondLst>
                              <p:cond delay="3500"/>
                            </p:stCondLst>
                            <p:childTnLst>
                              <p:par>
                                <p:cTn id="36" presetID="2" presetClass="entr" presetSubtype="4" accel="50000" decel="5000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ppt_x"/>
                                          </p:val>
                                        </p:tav>
                                        <p:tav tm="100000">
                                          <p:val>
                                            <p:strVal val="#ppt_x"/>
                                          </p:val>
                                        </p:tav>
                                      </p:tavLst>
                                    </p:anim>
                                    <p:anim calcmode="lin" valueType="num">
                                      <p:cBhvr additive="base">
                                        <p:cTn id="39" dur="500" fill="hold"/>
                                        <p:tgtEl>
                                          <p:spTgt spid="71"/>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2" presetClass="entr" presetSubtype="8"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slide(fromLeft)">
                                      <p:cBhvr>
                                        <p:cTn id="43" dur="500"/>
                                        <p:tgtEl>
                                          <p:spTgt spid="29"/>
                                        </p:tgtEl>
                                      </p:cBhvr>
                                    </p:animEffect>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ppt_x"/>
                                          </p:val>
                                        </p:tav>
                                        <p:tav tm="100000">
                                          <p:val>
                                            <p:strVal val="#ppt_x"/>
                                          </p:val>
                                        </p:tav>
                                      </p:tavLst>
                                    </p:anim>
                                    <p:anim calcmode="lin" valueType="num">
                                      <p:cBhvr additive="base">
                                        <p:cTn id="48" dur="500" fill="hold"/>
                                        <p:tgtEl>
                                          <p:spTgt spid="72"/>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2" presetClass="entr" presetSubtype="2"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slide(fromRight)">
                                      <p:cBhvr>
                                        <p:cTn id="52" dur="500"/>
                                        <p:tgtEl>
                                          <p:spTgt spid="49"/>
                                        </p:tgtEl>
                                      </p:cBhvr>
                                    </p:animEffect>
                                  </p:childTnLst>
                                </p:cTn>
                              </p:par>
                            </p:childTnLst>
                          </p:cTn>
                        </p:par>
                        <p:par>
                          <p:cTn id="53" fill="hold">
                            <p:stCondLst>
                              <p:cond delay="5500"/>
                            </p:stCondLst>
                            <p:childTnLst>
                              <p:par>
                                <p:cTn id="54" presetID="23" presetClass="entr" presetSubtype="16"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childTnLst>
                                </p:cTn>
                              </p:par>
                            </p:childTnLst>
                          </p:cTn>
                        </p:par>
                        <p:par>
                          <p:cTn id="58" fill="hold">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childTnLst>
                                </p:cTn>
                              </p:par>
                            </p:childTnLst>
                          </p:cTn>
                        </p:par>
                        <p:par>
                          <p:cTn id="63" fill="hold">
                            <p:stCondLst>
                              <p:cond delay="6500"/>
                            </p:stCondLst>
                            <p:childTnLst>
                              <p:par>
                                <p:cTn id="64" presetID="23" presetClass="entr" presetSubtype="16"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childTnLst>
                                </p:cTn>
                              </p:par>
                            </p:childTnLst>
                          </p:cTn>
                        </p:par>
                        <p:par>
                          <p:cTn id="68" fill="hold">
                            <p:stCondLst>
                              <p:cond delay="7000"/>
                            </p:stCondLst>
                            <p:childTnLst>
                              <p:par>
                                <p:cTn id="69" presetID="23" presetClass="entr" presetSubtype="16"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p:cTn id="71" dur="500" fill="hold"/>
                                        <p:tgtEl>
                                          <p:spTgt spid="76"/>
                                        </p:tgtEl>
                                        <p:attrNameLst>
                                          <p:attrName>ppt_w</p:attrName>
                                        </p:attrNameLst>
                                      </p:cBhvr>
                                      <p:tavLst>
                                        <p:tav tm="0">
                                          <p:val>
                                            <p:fltVal val="0"/>
                                          </p:val>
                                        </p:tav>
                                        <p:tav tm="100000">
                                          <p:val>
                                            <p:strVal val="#ppt_w"/>
                                          </p:val>
                                        </p:tav>
                                      </p:tavLst>
                                    </p:anim>
                                    <p:anim calcmode="lin" valueType="num">
                                      <p:cBhvr>
                                        <p:cTn id="72" dur="500" fill="hold"/>
                                        <p:tgtEl>
                                          <p:spTgt spid="76"/>
                                        </p:tgtEl>
                                        <p:attrNameLst>
                                          <p:attrName>ppt_h</p:attrName>
                                        </p:attrNameLst>
                                      </p:cBhvr>
                                      <p:tavLst>
                                        <p:tav tm="0">
                                          <p:val>
                                            <p:fltVal val="0"/>
                                          </p:val>
                                        </p:tav>
                                        <p:tav tm="100000">
                                          <p:val>
                                            <p:strVal val="#ppt_h"/>
                                          </p:val>
                                        </p:tav>
                                      </p:tavLst>
                                    </p:anim>
                                  </p:childTnLst>
                                </p:cTn>
                              </p:par>
                            </p:childTnLst>
                          </p:cTn>
                        </p:par>
                        <p:par>
                          <p:cTn id="73" fill="hold">
                            <p:stCondLst>
                              <p:cond delay="7500"/>
                            </p:stCondLst>
                            <p:childTnLst>
                              <p:par>
                                <p:cTn id="74" presetID="23" presetClass="entr" presetSubtype="16"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854675" y="1794999"/>
            <a:ext cx="6482652" cy="4322328"/>
          </a:xfrm>
          <a:prstGeom prst="rect">
            <a:avLst/>
          </a:prstGeom>
          <a:ln>
            <a:noFill/>
          </a:ln>
        </p:spPr>
      </p:sp>
      <p:sp>
        <p:nvSpPr>
          <p:cNvPr id="40" name="Freeform 39"/>
          <p:cNvSpPr/>
          <p:nvPr/>
        </p:nvSpPr>
        <p:spPr>
          <a:xfrm>
            <a:off x="2601549"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endParaRPr lang="en-US" sz="4800" dirty="0">
              <a:latin typeface="+mn-ea"/>
            </a:endParaRPr>
          </a:p>
        </p:txBody>
      </p:sp>
      <p:sp>
        <p:nvSpPr>
          <p:cNvPr id="41" name="Freeform 40"/>
          <p:cNvSpPr/>
          <p:nvPr/>
        </p:nvSpPr>
        <p:spPr>
          <a:xfrm rot="16200000">
            <a:off x="3049475" y="290043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77275" rIns="72146" bIns="77274"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2" name="Freeform 41"/>
          <p:cNvSpPr/>
          <p:nvPr/>
        </p:nvSpPr>
        <p:spPr>
          <a:xfrm>
            <a:off x="2601549" y="1723400"/>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3700" dirty="0">
                <a:latin typeface="+mn-ea"/>
              </a:rPr>
              <a:t>4</a:t>
            </a:r>
            <a:endParaRPr lang="en-US" sz="3700" dirty="0">
              <a:latin typeface="+mn-ea"/>
            </a:endParaRPr>
          </a:p>
        </p:txBody>
      </p:sp>
      <p:sp>
        <p:nvSpPr>
          <p:cNvPr id="43" name="Freeform 42"/>
          <p:cNvSpPr/>
          <p:nvPr/>
        </p:nvSpPr>
        <p:spPr>
          <a:xfrm>
            <a:off x="3837732" y="3688752"/>
            <a:ext cx="240478" cy="38641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5" rIns="72146"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4" name="Freeform 43"/>
          <p:cNvSpPr/>
          <p:nvPr/>
        </p:nvSpPr>
        <p:spPr>
          <a:xfrm>
            <a:off x="4191646"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3</a:t>
            </a:r>
            <a:endParaRPr lang="en-US" sz="4300" dirty="0">
              <a:latin typeface="+mn-ea"/>
            </a:endParaRPr>
          </a:p>
        </p:txBody>
      </p:sp>
      <p:sp>
        <p:nvSpPr>
          <p:cNvPr id="45" name="Freeform 44"/>
          <p:cNvSpPr/>
          <p:nvPr/>
        </p:nvSpPr>
        <p:spPr>
          <a:xfrm rot="5400000">
            <a:off x="3049475" y="447712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4" rIns="72145"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6" name="Freeform 45"/>
          <p:cNvSpPr/>
          <p:nvPr/>
        </p:nvSpPr>
        <p:spPr>
          <a:xfrm>
            <a:off x="2601549" y="4904008"/>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2</a:t>
            </a:r>
            <a:endParaRPr lang="en-US" sz="4300" dirty="0">
              <a:latin typeface="+mn-ea"/>
            </a:endParaRPr>
          </a:p>
        </p:txBody>
      </p:sp>
      <p:sp>
        <p:nvSpPr>
          <p:cNvPr id="47" name="Freeform 46"/>
          <p:cNvSpPr/>
          <p:nvPr/>
        </p:nvSpPr>
        <p:spPr>
          <a:xfrm rot="21600000">
            <a:off x="2261248" y="3688751"/>
            <a:ext cx="240479" cy="386415"/>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180382" y="231848"/>
                </a:moveTo>
                <a:lnTo>
                  <a:pt x="90191" y="231848"/>
                </a:lnTo>
                <a:lnTo>
                  <a:pt x="90191" y="289810"/>
                </a:lnTo>
                <a:lnTo>
                  <a:pt x="0" y="144905"/>
                </a:lnTo>
                <a:lnTo>
                  <a:pt x="90191" y="0"/>
                </a:lnTo>
                <a:lnTo>
                  <a:pt x="90191" y="57962"/>
                </a:lnTo>
                <a:lnTo>
                  <a:pt x="180382" y="57962"/>
                </a:lnTo>
                <a:lnTo>
                  <a:pt x="180382" y="231848"/>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2146" tIns="77276" rIns="1"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8" name="Freeform 47"/>
          <p:cNvSpPr/>
          <p:nvPr/>
        </p:nvSpPr>
        <p:spPr>
          <a:xfrm>
            <a:off x="1011452"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1</a:t>
            </a:r>
            <a:endParaRPr lang="en-US" sz="4300" dirty="0">
              <a:latin typeface="+mn-ea"/>
            </a:endParaRPr>
          </a:p>
        </p:txBody>
      </p:sp>
      <p:grpSp>
        <p:nvGrpSpPr>
          <p:cNvPr id="27" name="Group 26"/>
          <p:cNvGrpSpPr/>
          <p:nvPr/>
        </p:nvGrpSpPr>
        <p:grpSpPr>
          <a:xfrm>
            <a:off x="6027394" y="5075241"/>
            <a:ext cx="4983765" cy="964368"/>
            <a:chOff x="4033795" y="1000568"/>
            <a:chExt cx="3738310" cy="723276"/>
          </a:xfrm>
        </p:grpSpPr>
        <p:grpSp>
          <p:nvGrpSpPr>
            <p:cNvPr id="28" name="Group 29"/>
            <p:cNvGrpSpPr/>
            <p:nvPr/>
          </p:nvGrpSpPr>
          <p:grpSpPr>
            <a:xfrm>
              <a:off x="4399178" y="1000568"/>
              <a:ext cx="3372927" cy="723276"/>
              <a:chOff x="798970" y="1689403"/>
              <a:chExt cx="1860430" cy="723276"/>
            </a:xfrm>
          </p:grpSpPr>
          <p:sp>
            <p:nvSpPr>
              <p:cNvPr id="30"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endParaRPr lang="en-US" sz="2100" dirty="0">
                  <a:solidFill>
                    <a:schemeClr val="accent3"/>
                  </a:solidFill>
                  <a:latin typeface="+mn-ea"/>
                </a:endParaRPr>
              </a:p>
            </p:txBody>
          </p:sp>
          <p:sp>
            <p:nvSpPr>
              <p:cNvPr id="31"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29" name="Rectangle 28"/>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32" name="Group 31"/>
          <p:cNvGrpSpPr/>
          <p:nvPr/>
        </p:nvGrpSpPr>
        <p:grpSpPr>
          <a:xfrm>
            <a:off x="6027394" y="1648185"/>
            <a:ext cx="4983765" cy="964368"/>
            <a:chOff x="4033795" y="1000568"/>
            <a:chExt cx="3738310" cy="723276"/>
          </a:xfrm>
        </p:grpSpPr>
        <p:grpSp>
          <p:nvGrpSpPr>
            <p:cNvPr id="33" name="Group 29"/>
            <p:cNvGrpSpPr/>
            <p:nvPr/>
          </p:nvGrpSpPr>
          <p:grpSpPr>
            <a:xfrm>
              <a:off x="4399178" y="1000568"/>
              <a:ext cx="3372927" cy="723276"/>
              <a:chOff x="798970" y="1689403"/>
              <a:chExt cx="1860430" cy="723276"/>
            </a:xfrm>
          </p:grpSpPr>
          <p:sp>
            <p:nvSpPr>
              <p:cNvPr id="3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endParaRPr lang="en-US" sz="2100" dirty="0">
                  <a:solidFill>
                    <a:schemeClr val="tx2">
                      <a:lumMod val="75000"/>
                    </a:schemeClr>
                  </a:solidFill>
                  <a:latin typeface="+mn-ea"/>
                </a:endParaRPr>
              </a:p>
            </p:txBody>
          </p:sp>
          <p:sp>
            <p:nvSpPr>
              <p:cNvPr id="36"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34" name="Rectangle 33"/>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37" name="Group 36"/>
          <p:cNvGrpSpPr/>
          <p:nvPr/>
        </p:nvGrpSpPr>
        <p:grpSpPr>
          <a:xfrm>
            <a:off x="6027394" y="2790539"/>
            <a:ext cx="4983765" cy="964367"/>
            <a:chOff x="4033795" y="1822859"/>
            <a:chExt cx="3738310" cy="723275"/>
          </a:xfrm>
        </p:grpSpPr>
        <p:grpSp>
          <p:nvGrpSpPr>
            <p:cNvPr id="38" name="Group 29"/>
            <p:cNvGrpSpPr/>
            <p:nvPr/>
          </p:nvGrpSpPr>
          <p:grpSpPr>
            <a:xfrm>
              <a:off x="4399178" y="1822859"/>
              <a:ext cx="3372927" cy="723275"/>
              <a:chOff x="798970" y="1689403"/>
              <a:chExt cx="1860430" cy="723275"/>
            </a:xfrm>
          </p:grpSpPr>
          <p:sp>
            <p:nvSpPr>
              <p:cNvPr id="52"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endParaRPr lang="en-US" sz="2100" dirty="0">
                  <a:solidFill>
                    <a:schemeClr val="accent4"/>
                  </a:solidFill>
                  <a:latin typeface="+mn-ea"/>
                </a:endParaRPr>
              </a:p>
            </p:txBody>
          </p:sp>
          <p:sp>
            <p:nvSpPr>
              <p:cNvPr id="62"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49" name="Rectangle 48"/>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64" name="Group 63"/>
          <p:cNvGrpSpPr/>
          <p:nvPr/>
        </p:nvGrpSpPr>
        <p:grpSpPr>
          <a:xfrm>
            <a:off x="6027395" y="3932891"/>
            <a:ext cx="4983763" cy="964367"/>
            <a:chOff x="4033795" y="1822859"/>
            <a:chExt cx="3738309" cy="723275"/>
          </a:xfrm>
        </p:grpSpPr>
        <p:grpSp>
          <p:nvGrpSpPr>
            <p:cNvPr id="65" name="Group 29"/>
            <p:cNvGrpSpPr/>
            <p:nvPr/>
          </p:nvGrpSpPr>
          <p:grpSpPr>
            <a:xfrm>
              <a:off x="4399178" y="1822859"/>
              <a:ext cx="3372926" cy="723275"/>
              <a:chOff x="798970" y="1689403"/>
              <a:chExt cx="1860430" cy="723275"/>
            </a:xfrm>
          </p:grpSpPr>
          <p:sp>
            <p:nvSpPr>
              <p:cNvPr id="67"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endParaRPr lang="en-US" sz="2100" dirty="0">
                  <a:solidFill>
                    <a:schemeClr val="accent1"/>
                  </a:solidFill>
                  <a:latin typeface="+mn-ea"/>
                </a:endParaRPr>
              </a:p>
            </p:txBody>
          </p:sp>
          <p:sp>
            <p:nvSpPr>
              <p:cNvPr id="68"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6" name="Rectangle 65"/>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51" name="组合 50"/>
          <p:cNvGrpSpPr/>
          <p:nvPr/>
        </p:nvGrpSpPr>
        <p:grpSpPr>
          <a:xfrm>
            <a:off x="2969600" y="3669454"/>
            <a:ext cx="427511" cy="400051"/>
            <a:chOff x="6661150" y="233363"/>
            <a:chExt cx="320675" cy="300038"/>
          </a:xfrm>
          <a:solidFill>
            <a:schemeClr val="bg1"/>
          </a:solidFill>
        </p:grpSpPr>
        <p:sp>
          <p:nvSpPr>
            <p:cNvPr id="53"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4"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5"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grpSp>
        <p:nvGrpSpPr>
          <p:cNvPr id="57" name="组合 56"/>
          <p:cNvGrpSpPr/>
          <p:nvPr/>
        </p:nvGrpSpPr>
        <p:grpSpPr>
          <a:xfrm>
            <a:off x="5908715" y="1761584"/>
            <a:ext cx="402121" cy="401104"/>
            <a:chOff x="-959970" y="1422605"/>
            <a:chExt cx="596900" cy="595313"/>
          </a:xfrm>
        </p:grpSpPr>
        <p:sp>
          <p:nvSpPr>
            <p:cNvPr id="58"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0" name="组合 59"/>
          <p:cNvGrpSpPr/>
          <p:nvPr/>
        </p:nvGrpSpPr>
        <p:grpSpPr>
          <a:xfrm>
            <a:off x="5906042" y="2882111"/>
            <a:ext cx="402121" cy="401104"/>
            <a:chOff x="-959970" y="1422605"/>
            <a:chExt cx="596900" cy="595313"/>
          </a:xfrm>
        </p:grpSpPr>
        <p:sp>
          <p:nvSpPr>
            <p:cNvPr id="61"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63"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9" name="组合 68"/>
          <p:cNvGrpSpPr/>
          <p:nvPr/>
        </p:nvGrpSpPr>
        <p:grpSpPr>
          <a:xfrm>
            <a:off x="5906042" y="4002637"/>
            <a:ext cx="402121" cy="401104"/>
            <a:chOff x="-959970" y="1422605"/>
            <a:chExt cx="596900" cy="595313"/>
          </a:xfrm>
        </p:grpSpPr>
        <p:sp>
          <p:nvSpPr>
            <p:cNvPr id="70"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71"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2" name="组合 71"/>
          <p:cNvGrpSpPr/>
          <p:nvPr/>
        </p:nvGrpSpPr>
        <p:grpSpPr>
          <a:xfrm>
            <a:off x="5906042" y="5156576"/>
            <a:ext cx="402121" cy="401104"/>
            <a:chOff x="-959970" y="1422605"/>
            <a:chExt cx="596900" cy="595313"/>
          </a:xfrm>
        </p:grpSpPr>
        <p:sp>
          <p:nvSpPr>
            <p:cNvPr id="73"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slide(fromBottom)">
                                      <p:cBhvr>
                                        <p:cTn id="11" dur="500"/>
                                        <p:tgtEl>
                                          <p:spTgt spid="41"/>
                                        </p:tgtEl>
                                      </p:cBhvr>
                                    </p:animEffect>
                                  </p:childTnLst>
                                </p:cTn>
                              </p:par>
                            </p:childTnLst>
                          </p:cTn>
                        </p:par>
                        <p:par>
                          <p:cTn id="12" fill="hold">
                            <p:stCondLst>
                              <p:cond delay="1500"/>
                            </p:stCondLst>
                            <p:childTnLst>
                              <p:par>
                                <p:cTn id="13" presetID="12" presetClass="entr" presetSubtype="8"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slide(fromLeft)">
                                      <p:cBhvr>
                                        <p:cTn id="15" dur="500"/>
                                        <p:tgtEl>
                                          <p:spTgt spid="43"/>
                                        </p:tgtEl>
                                      </p:cBhvr>
                                    </p:animEffect>
                                  </p:childTnLst>
                                </p:cTn>
                              </p:par>
                            </p:childTnLst>
                          </p:cTn>
                        </p:par>
                        <p:par>
                          <p:cTn id="16" fill="hold">
                            <p:stCondLst>
                              <p:cond delay="2000"/>
                            </p:stCondLst>
                            <p:childTnLst>
                              <p:par>
                                <p:cTn id="17" presetID="12" presetClass="entr" presetSubtype="2"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slide(fromRight)">
                                      <p:cBhvr>
                                        <p:cTn id="19" dur="500"/>
                                        <p:tgtEl>
                                          <p:spTgt spid="47"/>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lide(fromTop)">
                                      <p:cBhvr>
                                        <p:cTn id="23" dur="500"/>
                                        <p:tgtEl>
                                          <p:spTgt spid="45"/>
                                        </p:tgtEl>
                                      </p:cBhvr>
                                    </p:animEffec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slide(fromBottom)">
                                      <p:cBhvr>
                                        <p:cTn id="27" dur="500"/>
                                        <p:tgtEl>
                                          <p:spTgt spid="42"/>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lide(fromLeft)">
                                      <p:cBhvr>
                                        <p:cTn id="31" dur="500"/>
                                        <p:tgtEl>
                                          <p:spTgt spid="44"/>
                                        </p:tgtEl>
                                      </p:cBhvr>
                                    </p:animEffect>
                                  </p:childTnLst>
                                </p:cTn>
                              </p:par>
                            </p:childTnLst>
                          </p:cTn>
                        </p:par>
                        <p:par>
                          <p:cTn id="32" fill="hold">
                            <p:stCondLst>
                              <p:cond delay="4000"/>
                            </p:stCondLst>
                            <p:childTnLst>
                              <p:par>
                                <p:cTn id="33" presetID="12" presetClass="entr" presetSubtype="2"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slide(fromRight)">
                                      <p:cBhvr>
                                        <p:cTn id="35" dur="500"/>
                                        <p:tgtEl>
                                          <p:spTgt spid="48"/>
                                        </p:tgtEl>
                                      </p:cBhvr>
                                    </p:animEffect>
                                  </p:childTnLst>
                                </p:cTn>
                              </p:par>
                            </p:childTnLst>
                          </p:cTn>
                        </p:par>
                        <p:par>
                          <p:cTn id="36" fill="hold">
                            <p:stCondLst>
                              <p:cond delay="4500"/>
                            </p:stCondLst>
                            <p:childTnLst>
                              <p:par>
                                <p:cTn id="37" presetID="12" presetClass="entr" presetSubtype="1"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slide(fromTop)">
                                      <p:cBhvr>
                                        <p:cTn id="39" dur="500"/>
                                        <p:tgtEl>
                                          <p:spTgt spid="46"/>
                                        </p:tgtEl>
                                      </p:cBhvr>
                                    </p:animEffect>
                                  </p:childTnLst>
                                </p:cTn>
                              </p:par>
                            </p:childTnLst>
                          </p:cTn>
                        </p:par>
                        <p:par>
                          <p:cTn id="40" fill="hold">
                            <p:stCondLst>
                              <p:cond delay="5000"/>
                            </p:stCondLst>
                            <p:childTnLst>
                              <p:par>
                                <p:cTn id="41" presetID="2" presetClass="entr" presetSubtype="2" accel="50000" decel="5000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0-#ppt_w/2"/>
                                          </p:val>
                                        </p:tav>
                                        <p:tav tm="100000">
                                          <p:val>
                                            <p:strVal val="#ppt_x"/>
                                          </p:val>
                                        </p:tav>
                                      </p:tavLst>
                                    </p:anim>
                                    <p:anim calcmode="lin" valueType="num">
                                      <p:cBhvr additive="base">
                                        <p:cTn id="48" dur="500" fill="hold"/>
                                        <p:tgtEl>
                                          <p:spTgt spid="57"/>
                                        </p:tgtEl>
                                        <p:attrNameLst>
                                          <p:attrName>ppt_y</p:attrName>
                                        </p:attrNameLst>
                                      </p:cBhvr>
                                      <p:tavLst>
                                        <p:tav tm="0">
                                          <p:val>
                                            <p:strVal val="#ppt_y"/>
                                          </p:val>
                                        </p:tav>
                                        <p:tav tm="100000">
                                          <p:val>
                                            <p:strVal val="#ppt_y"/>
                                          </p:val>
                                        </p:tav>
                                      </p:tavLst>
                                    </p:anim>
                                  </p:childTnLst>
                                </p:cTn>
                              </p:par>
                            </p:childTnLst>
                          </p:cTn>
                        </p:par>
                        <p:par>
                          <p:cTn id="49" fill="hold">
                            <p:stCondLst>
                              <p:cond delay="5500"/>
                            </p:stCondLst>
                            <p:childTnLst>
                              <p:par>
                                <p:cTn id="50" presetID="2" presetClass="entr" presetSubtype="2" accel="50000" decel="50000"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1+#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8" accel="50000" decel="5000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0-#ppt_w/2"/>
                                          </p:val>
                                        </p:tav>
                                        <p:tav tm="100000">
                                          <p:val>
                                            <p:strVal val="#ppt_x"/>
                                          </p:val>
                                        </p:tav>
                                      </p:tavLst>
                                    </p:anim>
                                    <p:anim calcmode="lin" valueType="num">
                                      <p:cBhvr additive="base">
                                        <p:cTn id="57" dur="500" fill="hold"/>
                                        <p:tgtEl>
                                          <p:spTgt spid="60"/>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 presetClass="entr" presetSubtype="2" accel="50000" decel="50000"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1+#ppt_w/2"/>
                                          </p:val>
                                        </p:tav>
                                        <p:tav tm="100000">
                                          <p:val>
                                            <p:strVal val="#ppt_x"/>
                                          </p:val>
                                        </p:tav>
                                      </p:tavLst>
                                    </p:anim>
                                    <p:anim calcmode="lin" valueType="num">
                                      <p:cBhvr additive="base">
                                        <p:cTn id="62" dur="500" fill="hold"/>
                                        <p:tgtEl>
                                          <p:spTgt spid="64"/>
                                        </p:tgtEl>
                                        <p:attrNameLst>
                                          <p:attrName>ppt_y</p:attrName>
                                        </p:attrNameLst>
                                      </p:cBhvr>
                                      <p:tavLst>
                                        <p:tav tm="0">
                                          <p:val>
                                            <p:strVal val="#ppt_y"/>
                                          </p:val>
                                        </p:tav>
                                        <p:tav tm="100000">
                                          <p:val>
                                            <p:strVal val="#ppt_y"/>
                                          </p:val>
                                        </p:tav>
                                      </p:tavLst>
                                    </p:anim>
                                  </p:childTnLst>
                                </p:cTn>
                              </p:par>
                              <p:par>
                                <p:cTn id="63" presetID="2" presetClass="entr" presetSubtype="8"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fill="hold"/>
                                        <p:tgtEl>
                                          <p:spTgt spid="69"/>
                                        </p:tgtEl>
                                        <p:attrNameLst>
                                          <p:attrName>ppt_x</p:attrName>
                                        </p:attrNameLst>
                                      </p:cBhvr>
                                      <p:tavLst>
                                        <p:tav tm="0">
                                          <p:val>
                                            <p:strVal val="0-#ppt_w/2"/>
                                          </p:val>
                                        </p:tav>
                                        <p:tav tm="100000">
                                          <p:val>
                                            <p:strVal val="#ppt_x"/>
                                          </p:val>
                                        </p:tav>
                                      </p:tavLst>
                                    </p:anim>
                                    <p:anim calcmode="lin" valueType="num">
                                      <p:cBhvr additive="base">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accel="50000" decel="5000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500" fill="hold"/>
                                        <p:tgtEl>
                                          <p:spTgt spid="27"/>
                                        </p:tgtEl>
                                        <p:attrNameLst>
                                          <p:attrName>ppt_x</p:attrName>
                                        </p:attrNameLst>
                                      </p:cBhvr>
                                      <p:tavLst>
                                        <p:tav tm="0">
                                          <p:val>
                                            <p:strVal val="1+#ppt_w/2"/>
                                          </p:val>
                                        </p:tav>
                                        <p:tav tm="100000">
                                          <p:val>
                                            <p:strVal val="#ppt_x"/>
                                          </p:val>
                                        </p:tav>
                                      </p:tavLst>
                                    </p:anim>
                                    <p:anim calcmode="lin" valueType="num">
                                      <p:cBhvr additive="base">
                                        <p:cTn id="71" dur="500" fill="hold"/>
                                        <p:tgtEl>
                                          <p:spTgt spid="27"/>
                                        </p:tgtEl>
                                        <p:attrNameLst>
                                          <p:attrName>ppt_y</p:attrName>
                                        </p:attrNameLst>
                                      </p:cBhvr>
                                      <p:tavLst>
                                        <p:tav tm="0">
                                          <p:val>
                                            <p:strVal val="#ppt_y"/>
                                          </p:val>
                                        </p:tav>
                                        <p:tav tm="100000">
                                          <p:val>
                                            <p:strVal val="#ppt_y"/>
                                          </p:val>
                                        </p:tav>
                                      </p:tavLst>
                                    </p:anim>
                                  </p:childTnLst>
                                </p:cTn>
                              </p:par>
                              <p:par>
                                <p:cTn id="72" presetID="2" presetClass="entr" presetSubtype="8" accel="50000" decel="50000"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additive="base">
                                        <p:cTn id="74" dur="500" fill="hold"/>
                                        <p:tgtEl>
                                          <p:spTgt spid="72"/>
                                        </p:tgtEl>
                                        <p:attrNameLst>
                                          <p:attrName>ppt_x</p:attrName>
                                        </p:attrNameLst>
                                      </p:cBhvr>
                                      <p:tavLst>
                                        <p:tav tm="0">
                                          <p:val>
                                            <p:strVal val="0-#ppt_w/2"/>
                                          </p:val>
                                        </p:tav>
                                        <p:tav tm="100000">
                                          <p:val>
                                            <p:strVal val="#ppt_x"/>
                                          </p:val>
                                        </p:tav>
                                      </p:tavLst>
                                    </p:anim>
                                    <p:anim calcmode="lin" valueType="num">
                                      <p:cBhvr additive="base">
                                        <p:cTn id="7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年度工作概述</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a:solidFill>
                    <a:schemeClr val="bg1"/>
                  </a:solidFill>
                  <a:latin typeface="Impact" panose="020B0806030902050204" pitchFamily="34" charset="0"/>
                  <a:ea typeface="微软雅黑" panose="020B0503020204020204" pitchFamily="34" charset="-122"/>
                </a:rPr>
                <a:t>01</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100307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5" name="TextBox 54"/>
          <p:cNvSpPr txBox="1"/>
          <p:nvPr/>
        </p:nvSpPr>
        <p:spPr>
          <a:xfrm>
            <a:off x="359499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6" name="TextBox 55"/>
          <p:cNvSpPr txBox="1"/>
          <p:nvPr/>
        </p:nvSpPr>
        <p:spPr>
          <a:xfrm>
            <a:off x="6186917"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7" name="TextBox 56"/>
          <p:cNvSpPr txBox="1"/>
          <p:nvPr/>
        </p:nvSpPr>
        <p:spPr>
          <a:xfrm>
            <a:off x="8778836"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grpSp>
        <p:nvGrpSpPr>
          <p:cNvPr id="69" name="Group 68"/>
          <p:cNvGrpSpPr/>
          <p:nvPr/>
        </p:nvGrpSpPr>
        <p:grpSpPr>
          <a:xfrm>
            <a:off x="887191" y="1627577"/>
            <a:ext cx="2544174" cy="1450452"/>
            <a:chOff x="664884" y="1281949"/>
            <a:chExt cx="1908379" cy="1087839"/>
          </a:xfrm>
        </p:grpSpPr>
        <p:sp>
          <p:nvSpPr>
            <p:cNvPr id="27" name="Flowchart: Data 26"/>
            <p:cNvSpPr/>
            <p:nvPr/>
          </p:nvSpPr>
          <p:spPr>
            <a:xfrm rot="16200000" flipH="1" flipV="1">
              <a:off x="2146236" y="1938862"/>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Flowchart: Data 27"/>
            <p:cNvSpPr/>
            <p:nvPr/>
          </p:nvSpPr>
          <p:spPr>
            <a:xfrm rot="5400000" flipV="1">
              <a:off x="451832" y="1938861"/>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grpSp>
          <p:nvGrpSpPr>
            <p:cNvPr id="66" name="Group 65"/>
            <p:cNvGrpSpPr/>
            <p:nvPr/>
          </p:nvGrpSpPr>
          <p:grpSpPr>
            <a:xfrm>
              <a:off x="664885" y="1281949"/>
              <a:ext cx="1907435" cy="1087839"/>
              <a:chOff x="697943" y="1545178"/>
              <a:chExt cx="1907435" cy="1087839"/>
            </a:xfrm>
          </p:grpSpPr>
          <p:sp>
            <p:nvSpPr>
              <p:cNvPr id="58" name="Rectangle 57"/>
              <p:cNvSpPr/>
              <p:nvPr/>
            </p:nvSpPr>
            <p:spPr>
              <a:xfrm>
                <a:off x="1536290" y="1545178"/>
                <a:ext cx="138566" cy="565540"/>
              </a:xfrm>
              <a:prstGeom prst="rect">
                <a:avLst/>
              </a:prstGeom>
            </p:spPr>
            <p:txBody>
              <a:bodyPr wrap="none">
                <a:spAutoFit/>
              </a:bodyPr>
              <a:lstStyle/>
              <a:p>
                <a:pPr algn="ctr"/>
                <a:endParaRPr lang="en-US" sz="4300" dirty="0">
                  <a:solidFill>
                    <a:schemeClr val="tx2">
                      <a:lumMod val="75000"/>
                    </a:schemeClr>
                  </a:solidFill>
                  <a:latin typeface="+mn-ea"/>
                </a:endParaRPr>
              </a:p>
            </p:txBody>
          </p:sp>
          <p:sp>
            <p:nvSpPr>
              <p:cNvPr id="30" name="Rectangle 29"/>
              <p:cNvSpPr/>
              <p:nvPr/>
            </p:nvSpPr>
            <p:spPr>
              <a:xfrm>
                <a:off x="697943" y="2119793"/>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1" name="Group 50"/>
          <p:cNvGrpSpPr/>
          <p:nvPr/>
        </p:nvGrpSpPr>
        <p:grpSpPr>
          <a:xfrm>
            <a:off x="3490176" y="1431959"/>
            <a:ext cx="2544174" cy="1646071"/>
            <a:chOff x="2630115" y="3357102"/>
            <a:chExt cx="1908379" cy="1234553"/>
          </a:xfrm>
        </p:grpSpPr>
        <p:sp>
          <p:nvSpPr>
            <p:cNvPr id="59" name="Rectangle 58"/>
            <p:cNvSpPr/>
            <p:nvPr/>
          </p:nvSpPr>
          <p:spPr>
            <a:xfrm>
              <a:off x="3584280" y="3357102"/>
              <a:ext cx="49" cy="830997"/>
            </a:xfrm>
            <a:prstGeom prst="rect">
              <a:avLst/>
            </a:prstGeom>
          </p:spPr>
          <p:txBody>
            <a:bodyPr wrap="none" lIns="0" tIns="0" rIns="0" bIns="0">
              <a:spAutoFit/>
            </a:bodyPr>
            <a:lstStyle/>
            <a:p>
              <a:pPr algn="ctr"/>
              <a:endParaRPr lang="en-US" sz="7200" dirty="0">
                <a:solidFill>
                  <a:schemeClr val="bg2"/>
                </a:solidFill>
                <a:latin typeface="+mn-ea"/>
              </a:endParaRPr>
            </a:p>
          </p:txBody>
        </p:sp>
        <p:grpSp>
          <p:nvGrpSpPr>
            <p:cNvPr id="47" name="Group 46"/>
            <p:cNvGrpSpPr/>
            <p:nvPr/>
          </p:nvGrpSpPr>
          <p:grpSpPr>
            <a:xfrm>
              <a:off x="2630115" y="3947676"/>
              <a:ext cx="1908379" cy="643979"/>
              <a:chOff x="2630115" y="3947676"/>
              <a:chExt cx="1908379" cy="643979"/>
            </a:xfrm>
          </p:grpSpPr>
          <p:sp>
            <p:nvSpPr>
              <p:cNvPr id="33" name="Flowchart: Data 32"/>
              <p:cNvSpPr/>
              <p:nvPr/>
            </p:nvSpPr>
            <p:spPr>
              <a:xfrm rot="16200000" flipH="1" flipV="1">
                <a:off x="4111467" y="4160729"/>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4" name="Flowchart: Data 33"/>
              <p:cNvSpPr/>
              <p:nvPr/>
            </p:nvSpPr>
            <p:spPr>
              <a:xfrm rot="5400000" flipV="1">
                <a:off x="2417063" y="4160728"/>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5" name="Rectangle 34"/>
              <p:cNvSpPr/>
              <p:nvPr/>
            </p:nvSpPr>
            <p:spPr>
              <a:xfrm>
                <a:off x="2630116" y="4078431"/>
                <a:ext cx="1907435" cy="513224"/>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3" name="Group 52"/>
          <p:cNvGrpSpPr/>
          <p:nvPr/>
        </p:nvGrpSpPr>
        <p:grpSpPr>
          <a:xfrm>
            <a:off x="8784976" y="1672521"/>
            <a:ext cx="2544174" cy="1405508"/>
            <a:chOff x="6794873" y="2697307"/>
            <a:chExt cx="1908379" cy="1054131"/>
          </a:xfrm>
        </p:grpSpPr>
        <p:sp>
          <p:nvSpPr>
            <p:cNvPr id="61" name="Rectangle 60"/>
            <p:cNvSpPr/>
            <p:nvPr/>
          </p:nvSpPr>
          <p:spPr>
            <a:xfrm>
              <a:off x="7787797" y="2697307"/>
              <a:ext cx="49" cy="553998"/>
            </a:xfrm>
            <a:prstGeom prst="rect">
              <a:avLst/>
            </a:prstGeom>
          </p:spPr>
          <p:txBody>
            <a:bodyPr wrap="none" lIns="0" tIns="0" rIns="0" bIns="0">
              <a:spAutoFit/>
            </a:bodyPr>
            <a:lstStyle/>
            <a:p>
              <a:pPr algn="ctr"/>
              <a:endParaRPr lang="en-US" sz="4800" dirty="0">
                <a:solidFill>
                  <a:schemeClr val="accent3"/>
                </a:solidFill>
                <a:latin typeface="+mn-ea"/>
              </a:endParaRPr>
            </a:p>
          </p:txBody>
        </p:sp>
        <p:grpSp>
          <p:nvGrpSpPr>
            <p:cNvPr id="46" name="Group 45"/>
            <p:cNvGrpSpPr/>
            <p:nvPr/>
          </p:nvGrpSpPr>
          <p:grpSpPr>
            <a:xfrm>
              <a:off x="6794873" y="3107459"/>
              <a:ext cx="1908379" cy="643979"/>
              <a:chOff x="4605506" y="1989038"/>
              <a:chExt cx="1908379" cy="643979"/>
            </a:xfrm>
          </p:grpSpPr>
          <p:sp>
            <p:nvSpPr>
              <p:cNvPr id="38" name="Flowchart: Data 37"/>
              <p:cNvSpPr/>
              <p:nvPr/>
            </p:nvSpPr>
            <p:spPr>
              <a:xfrm rot="16200000" flipH="1" flipV="1">
                <a:off x="6086858" y="2202091"/>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9" name="Flowchart: Data 38"/>
              <p:cNvSpPr/>
              <p:nvPr/>
            </p:nvSpPr>
            <p:spPr>
              <a:xfrm rot="5400000" flipV="1">
                <a:off x="4392454" y="2202090"/>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0" name="Rectangle 39"/>
              <p:cNvSpPr/>
              <p:nvPr/>
            </p:nvSpPr>
            <p:spPr>
              <a:xfrm>
                <a:off x="4605507" y="2119793"/>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70" name="Group 69"/>
          <p:cNvGrpSpPr/>
          <p:nvPr/>
        </p:nvGrpSpPr>
        <p:grpSpPr>
          <a:xfrm>
            <a:off x="6137577" y="1655066"/>
            <a:ext cx="2544174" cy="1422963"/>
            <a:chOff x="4602110" y="1271789"/>
            <a:chExt cx="1908379" cy="1067222"/>
          </a:xfrm>
        </p:grpSpPr>
        <p:sp>
          <p:nvSpPr>
            <p:cNvPr id="60" name="Rectangle 59"/>
            <p:cNvSpPr/>
            <p:nvPr/>
          </p:nvSpPr>
          <p:spPr>
            <a:xfrm>
              <a:off x="5520581" y="1271789"/>
              <a:ext cx="49" cy="553998"/>
            </a:xfrm>
            <a:prstGeom prst="rect">
              <a:avLst/>
            </a:prstGeom>
          </p:spPr>
          <p:txBody>
            <a:bodyPr wrap="none" lIns="0" tIns="0" rIns="0" bIns="0">
              <a:spAutoFit/>
            </a:bodyPr>
            <a:lstStyle/>
            <a:p>
              <a:pPr algn="ctr"/>
              <a:endParaRPr lang="en-US" sz="4800" dirty="0">
                <a:solidFill>
                  <a:schemeClr val="accent1"/>
                </a:solidFill>
                <a:latin typeface="+mn-ea"/>
              </a:endParaRPr>
            </a:p>
          </p:txBody>
        </p:sp>
        <p:grpSp>
          <p:nvGrpSpPr>
            <p:cNvPr id="48" name="Group 47"/>
            <p:cNvGrpSpPr/>
            <p:nvPr/>
          </p:nvGrpSpPr>
          <p:grpSpPr>
            <a:xfrm>
              <a:off x="4602110" y="1695032"/>
              <a:ext cx="1908379" cy="643979"/>
              <a:chOff x="6580897" y="3947676"/>
              <a:chExt cx="1908379" cy="643979"/>
            </a:xfrm>
          </p:grpSpPr>
          <p:sp>
            <p:nvSpPr>
              <p:cNvPr id="43" name="Flowchart: Data 42"/>
              <p:cNvSpPr/>
              <p:nvPr/>
            </p:nvSpPr>
            <p:spPr>
              <a:xfrm rot="16200000" flipH="1" flipV="1">
                <a:off x="8062249" y="4160729"/>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4" name="Flowchart: Data 43"/>
              <p:cNvSpPr/>
              <p:nvPr/>
            </p:nvSpPr>
            <p:spPr>
              <a:xfrm rot="5400000" flipV="1">
                <a:off x="6367845" y="4160728"/>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5" name="Rectangle 44"/>
              <p:cNvSpPr/>
              <p:nvPr/>
            </p:nvSpPr>
            <p:spPr>
              <a:xfrm>
                <a:off x="6580898" y="4078431"/>
                <a:ext cx="1907435" cy="513224"/>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sp>
        <p:nvSpPr>
          <p:cNvPr id="67" name="TextBox 66"/>
          <p:cNvSpPr txBox="1"/>
          <p:nvPr/>
        </p:nvSpPr>
        <p:spPr>
          <a:xfrm>
            <a:off x="1035440" y="4902930"/>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68" name="Straight Connector 67"/>
          <p:cNvCxnSpPr/>
          <p:nvPr/>
        </p:nvCxnSpPr>
        <p:spPr>
          <a:xfrm>
            <a:off x="1043634" y="4725144"/>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143"/>
          <p:cNvSpPr>
            <a:spLocks noEditPoints="1"/>
          </p:cNvSpPr>
          <p:nvPr/>
        </p:nvSpPr>
        <p:spPr bwMode="auto">
          <a:xfrm>
            <a:off x="1944407" y="1645854"/>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tx2">
              <a:lumMod val="75000"/>
            </a:schemeClr>
          </a:solidFill>
          <a:ln>
            <a:noFill/>
          </a:ln>
        </p:spPr>
        <p:txBody>
          <a:bodyPr vert="horz" wrap="square" lIns="121908" tIns="60954" rIns="121908" bIns="60954" numCol="1" anchor="t" anchorCtr="0" compatLnSpc="1"/>
          <a:lstStyle/>
          <a:p>
            <a:endParaRPr lang="en-US">
              <a:latin typeface="+mn-ea"/>
            </a:endParaRPr>
          </a:p>
        </p:txBody>
      </p:sp>
      <p:sp>
        <p:nvSpPr>
          <p:cNvPr id="41" name="Freeform 92"/>
          <p:cNvSpPr>
            <a:spLocks noEditPoints="1"/>
          </p:cNvSpPr>
          <p:nvPr/>
        </p:nvSpPr>
        <p:spPr bwMode="auto">
          <a:xfrm>
            <a:off x="7071886" y="158081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accent1"/>
          </a:solidFill>
          <a:ln>
            <a:noFill/>
          </a:ln>
        </p:spPr>
        <p:txBody>
          <a:bodyPr vert="horz" wrap="square" lIns="121908" tIns="60954" rIns="121908" bIns="60954" numCol="1" anchor="t" anchorCtr="0" compatLnSpc="1"/>
          <a:lstStyle/>
          <a:p>
            <a:endParaRPr lang="en-US">
              <a:latin typeface="+mn-ea"/>
            </a:endParaRPr>
          </a:p>
        </p:txBody>
      </p:sp>
      <p:grpSp>
        <p:nvGrpSpPr>
          <p:cNvPr id="42" name="组合 41"/>
          <p:cNvGrpSpPr/>
          <p:nvPr/>
        </p:nvGrpSpPr>
        <p:grpSpPr>
          <a:xfrm>
            <a:off x="4519314" y="1650564"/>
            <a:ext cx="545212" cy="510191"/>
            <a:chOff x="6661150" y="233363"/>
            <a:chExt cx="320675" cy="300038"/>
          </a:xfrm>
          <a:solidFill>
            <a:schemeClr val="accent4"/>
          </a:solidFill>
        </p:grpSpPr>
        <p:sp>
          <p:nvSpPr>
            <p:cNvPr id="49"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0"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2"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2"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63" name="Freeform 140"/>
          <p:cNvSpPr>
            <a:spLocks noEditPoints="1"/>
          </p:cNvSpPr>
          <p:nvPr/>
        </p:nvSpPr>
        <p:spPr bwMode="auto">
          <a:xfrm>
            <a:off x="9806236" y="1580816"/>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accent3"/>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ppt_x"/>
                                          </p:val>
                                        </p:tav>
                                        <p:tav tm="100000">
                                          <p:val>
                                            <p:strVal val="#ppt_x"/>
                                          </p:val>
                                        </p:tav>
                                      </p:tavLst>
                                    </p:anim>
                                    <p:anim calcmode="lin" valueType="num">
                                      <p:cBhvr additive="base">
                                        <p:cTn id="13" dur="500" fill="hold"/>
                                        <p:tgtEl>
                                          <p:spTgt spid="6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slide(fromBottom)">
                                      <p:cBhvr>
                                        <p:cTn id="17" dur="500"/>
                                        <p:tgtEl>
                                          <p:spTgt spid="54"/>
                                        </p:tgtEl>
                                      </p:cBhvr>
                                    </p:animEffect>
                                  </p:childTnLst>
                                </p:cTn>
                              </p:par>
                            </p:childTnLst>
                          </p:cTn>
                        </p:par>
                        <p:par>
                          <p:cTn id="18" fill="hold">
                            <p:stCondLst>
                              <p:cond delay="1500"/>
                            </p:stCondLst>
                            <p:childTnLst>
                              <p:par>
                                <p:cTn id="19" presetID="2" presetClass="entr" presetSubtype="4" accel="50000" decel="50000"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accel="50000" decel="50000"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slide(fromBottom)">
                                      <p:cBhvr>
                                        <p:cTn id="31" dur="500"/>
                                        <p:tgtEl>
                                          <p:spTgt spid="55"/>
                                        </p:tgtEl>
                                      </p:cBhvr>
                                    </p:animEffect>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slide(fromBottom)">
                                      <p:cBhvr>
                                        <p:cTn id="45" dur="500"/>
                                        <p:tgtEl>
                                          <p:spTgt spid="56"/>
                                        </p:tgtEl>
                                      </p:cBhvr>
                                    </p:animEffect>
                                  </p:childTnLst>
                                </p:cTn>
                              </p:par>
                            </p:childTnLst>
                          </p:cTn>
                        </p:par>
                        <p:par>
                          <p:cTn id="46" fill="hold">
                            <p:stCondLst>
                              <p:cond delay="45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fill="hold"/>
                                        <p:tgtEl>
                                          <p:spTgt spid="63"/>
                                        </p:tgtEl>
                                        <p:attrNameLst>
                                          <p:attrName>ppt_x</p:attrName>
                                        </p:attrNameLst>
                                      </p:cBhvr>
                                      <p:tavLst>
                                        <p:tav tm="0">
                                          <p:val>
                                            <p:strVal val="#ppt_x"/>
                                          </p:val>
                                        </p:tav>
                                        <p:tav tm="100000">
                                          <p:val>
                                            <p:strVal val="#ppt_x"/>
                                          </p:val>
                                        </p:tav>
                                      </p:tavLst>
                                    </p:anim>
                                    <p:anim calcmode="lin" valueType="num">
                                      <p:cBhvr additive="base">
                                        <p:cTn id="50" dur="500" fill="hold"/>
                                        <p:tgtEl>
                                          <p:spTgt spid="63"/>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accel="50000" decel="5000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12" presetClass="entr" presetSubtype="4"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slide(fromBottom)">
                                      <p:cBhvr>
                                        <p:cTn id="59" dur="500"/>
                                        <p:tgtEl>
                                          <p:spTgt spid="57"/>
                                        </p:tgtEl>
                                      </p:cBhvr>
                                    </p:animEffect>
                                  </p:childTnLst>
                                </p:cTn>
                              </p:par>
                            </p:childTnLst>
                          </p:cTn>
                        </p:par>
                        <p:par>
                          <p:cTn id="60" fill="hold">
                            <p:stCondLst>
                              <p:cond delay="6000"/>
                            </p:stCondLst>
                            <p:childTnLst>
                              <p:par>
                                <p:cTn id="61" presetID="18" presetClass="entr" presetSubtype="3"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strips(upRight)">
                                      <p:cBhvr>
                                        <p:cTn id="63" dur="500"/>
                                        <p:tgtEl>
                                          <p:spTgt spid="68"/>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67" grpId="0"/>
      <p:bldP spid="37" grpId="0" animBg="1"/>
      <p:bldP spid="41" grpId="0" animBg="1"/>
      <p:bldP spid="6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7958" y="2660907"/>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 name="Group 65"/>
          <p:cNvGrpSpPr/>
          <p:nvPr/>
        </p:nvGrpSpPr>
        <p:grpSpPr>
          <a:xfrm>
            <a:off x="1595968" y="1915670"/>
            <a:ext cx="1459187" cy="1612995"/>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8" name="Rectangle 47"/>
            <p:cNvSpPr/>
            <p:nvPr/>
          </p:nvSpPr>
          <p:spPr>
            <a:xfrm>
              <a:off x="3642960" y="1468512"/>
              <a:ext cx="648340" cy="565540"/>
            </a:xfrm>
            <a:prstGeom prst="rect">
              <a:avLst/>
            </a:prstGeom>
          </p:spPr>
          <p:txBody>
            <a:bodyPr wrap="none">
              <a:spAutoFit/>
            </a:bodyPr>
            <a:lstStyle/>
            <a:p>
              <a:pPr algn="ctr"/>
              <a:r>
                <a:rPr lang="en-US" sz="4300" dirty="0">
                  <a:solidFill>
                    <a:schemeClr val="bg1"/>
                  </a:solidFill>
                  <a:latin typeface="+mn-ea"/>
                </a:rPr>
                <a:t>01</a:t>
              </a:r>
              <a:endParaRPr lang="en-US" sz="4300" dirty="0">
                <a:solidFill>
                  <a:schemeClr val="bg1"/>
                </a:solidFill>
                <a:latin typeface="+mn-ea"/>
              </a:endParaRPr>
            </a:p>
          </p:txBody>
        </p:sp>
      </p:grpSp>
      <p:grpSp>
        <p:nvGrpSpPr>
          <p:cNvPr id="5" name="Group 66"/>
          <p:cNvGrpSpPr/>
          <p:nvPr/>
        </p:nvGrpSpPr>
        <p:grpSpPr>
          <a:xfrm>
            <a:off x="4155946" y="1915670"/>
            <a:ext cx="1459187" cy="1612995"/>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5" name="Rectangle 54"/>
            <p:cNvSpPr/>
            <p:nvPr/>
          </p:nvSpPr>
          <p:spPr>
            <a:xfrm>
              <a:off x="4963814" y="1468513"/>
              <a:ext cx="648340" cy="565540"/>
            </a:xfrm>
            <a:prstGeom prst="rect">
              <a:avLst/>
            </a:prstGeom>
          </p:spPr>
          <p:txBody>
            <a:bodyPr wrap="none">
              <a:spAutoFit/>
            </a:bodyPr>
            <a:lstStyle/>
            <a:p>
              <a:pPr algn="ctr"/>
              <a:r>
                <a:rPr lang="en-US" sz="4300" dirty="0">
                  <a:solidFill>
                    <a:schemeClr val="bg1"/>
                  </a:solidFill>
                  <a:latin typeface="+mn-ea"/>
                </a:rPr>
                <a:t>02</a:t>
              </a:r>
              <a:endParaRPr lang="en-US" sz="4300" dirty="0">
                <a:solidFill>
                  <a:schemeClr val="bg1"/>
                </a:solidFill>
                <a:latin typeface="+mn-ea"/>
              </a:endParaRPr>
            </a:p>
          </p:txBody>
        </p:sp>
      </p:grpSp>
      <p:grpSp>
        <p:nvGrpSpPr>
          <p:cNvPr id="6" name="Group 69"/>
          <p:cNvGrpSpPr/>
          <p:nvPr/>
        </p:nvGrpSpPr>
        <p:grpSpPr>
          <a:xfrm>
            <a:off x="3715222" y="3794415"/>
            <a:ext cx="2340631" cy="913253"/>
            <a:chOff x="5699664" y="1660509"/>
            <a:chExt cx="1755702" cy="684940"/>
          </a:xfrm>
        </p:grpSpPr>
        <p:sp>
          <p:nvSpPr>
            <p:cNvPr id="60" name="Text Placeholder 3"/>
            <p:cNvSpPr txBox="1"/>
            <p:nvPr/>
          </p:nvSpPr>
          <p:spPr>
            <a:xfrm>
              <a:off x="6240841"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61" name="Text Placeholder 3"/>
            <p:cNvSpPr txBox="1"/>
            <p:nvPr/>
          </p:nvSpPr>
          <p:spPr>
            <a:xfrm>
              <a:off x="5699664" y="1883784"/>
              <a:ext cx="175570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7" name="Group 72"/>
          <p:cNvGrpSpPr/>
          <p:nvPr/>
        </p:nvGrpSpPr>
        <p:grpSpPr>
          <a:xfrm>
            <a:off x="1166297" y="3793108"/>
            <a:ext cx="2318527" cy="915868"/>
            <a:chOff x="5707954" y="1658548"/>
            <a:chExt cx="1739122" cy="686901"/>
          </a:xfrm>
        </p:grpSpPr>
        <p:sp>
          <p:nvSpPr>
            <p:cNvPr id="64" name="Text Placeholder 3"/>
            <p:cNvSpPr txBox="1"/>
            <p:nvPr/>
          </p:nvSpPr>
          <p:spPr>
            <a:xfrm>
              <a:off x="6240841"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5" name="Text Placeholder 3"/>
            <p:cNvSpPr txBox="1"/>
            <p:nvPr/>
          </p:nvSpPr>
          <p:spPr>
            <a:xfrm>
              <a:off x="5707954" y="1883784"/>
              <a:ext cx="173912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 name="Group 67"/>
          <p:cNvGrpSpPr/>
          <p:nvPr/>
        </p:nvGrpSpPr>
        <p:grpSpPr>
          <a:xfrm>
            <a:off x="6715923" y="1915669"/>
            <a:ext cx="1459187" cy="1612995"/>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0" name="Rectangle 69"/>
            <p:cNvSpPr/>
            <p:nvPr/>
          </p:nvSpPr>
          <p:spPr>
            <a:xfrm>
              <a:off x="3642960" y="1468512"/>
              <a:ext cx="648340" cy="565540"/>
            </a:xfrm>
            <a:prstGeom prst="rect">
              <a:avLst/>
            </a:prstGeom>
            <a:grpFill/>
          </p:spPr>
          <p:txBody>
            <a:bodyPr wrap="none">
              <a:spAutoFit/>
            </a:bodyPr>
            <a:lstStyle/>
            <a:p>
              <a:pPr algn="ctr"/>
              <a:r>
                <a:rPr lang="en-US" sz="4300" dirty="0">
                  <a:solidFill>
                    <a:schemeClr val="bg1"/>
                  </a:solidFill>
                  <a:latin typeface="+mn-ea"/>
                </a:rPr>
                <a:t>03</a:t>
              </a:r>
              <a:endParaRPr lang="en-US" sz="4300" dirty="0">
                <a:solidFill>
                  <a:schemeClr val="bg1"/>
                </a:solidFill>
                <a:latin typeface="+mn-ea"/>
              </a:endParaRPr>
            </a:p>
          </p:txBody>
        </p:sp>
      </p:grpSp>
      <p:grpSp>
        <p:nvGrpSpPr>
          <p:cNvPr id="9" name="Group 70"/>
          <p:cNvGrpSpPr/>
          <p:nvPr/>
        </p:nvGrpSpPr>
        <p:grpSpPr>
          <a:xfrm>
            <a:off x="9275902" y="1915668"/>
            <a:ext cx="1459187" cy="1612995"/>
            <a:chOff x="4740719" y="1304398"/>
            <a:chExt cx="1094533" cy="1209746"/>
          </a:xfrm>
          <a:solidFill>
            <a:schemeClr val="accent3"/>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4" name="Rectangle 73"/>
            <p:cNvSpPr/>
            <p:nvPr/>
          </p:nvSpPr>
          <p:spPr>
            <a:xfrm>
              <a:off x="4963815" y="1468513"/>
              <a:ext cx="648340" cy="565540"/>
            </a:xfrm>
            <a:prstGeom prst="rect">
              <a:avLst/>
            </a:prstGeom>
            <a:grpFill/>
          </p:spPr>
          <p:txBody>
            <a:bodyPr wrap="none">
              <a:spAutoFit/>
            </a:bodyPr>
            <a:lstStyle/>
            <a:p>
              <a:pPr algn="ctr"/>
              <a:r>
                <a:rPr lang="en-US" sz="4300" dirty="0">
                  <a:solidFill>
                    <a:schemeClr val="bg1"/>
                  </a:solidFill>
                  <a:latin typeface="+mn-ea"/>
                </a:rPr>
                <a:t>04</a:t>
              </a:r>
              <a:endParaRPr lang="en-US" sz="4300" dirty="0">
                <a:solidFill>
                  <a:schemeClr val="bg1"/>
                </a:solidFill>
                <a:latin typeface="+mn-ea"/>
              </a:endParaRPr>
            </a:p>
          </p:txBody>
        </p:sp>
      </p:grpSp>
      <p:grpSp>
        <p:nvGrpSpPr>
          <p:cNvPr id="10" name="Group 69"/>
          <p:cNvGrpSpPr/>
          <p:nvPr/>
        </p:nvGrpSpPr>
        <p:grpSpPr>
          <a:xfrm>
            <a:off x="8857280" y="3794415"/>
            <a:ext cx="2296426" cy="913253"/>
            <a:chOff x="5716243" y="1660509"/>
            <a:chExt cx="1722544" cy="684940"/>
          </a:xfrm>
        </p:grpSpPr>
        <p:sp>
          <p:nvSpPr>
            <p:cNvPr id="77" name="Text Placeholder 3"/>
            <p:cNvSpPr txBox="1"/>
            <p:nvPr/>
          </p:nvSpPr>
          <p:spPr>
            <a:xfrm>
              <a:off x="6240840"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78" name="Text Placeholder 3"/>
            <p:cNvSpPr txBox="1"/>
            <p:nvPr/>
          </p:nvSpPr>
          <p:spPr>
            <a:xfrm>
              <a:off x="5716243" y="1883784"/>
              <a:ext cx="1722544"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11" name="Group 72"/>
          <p:cNvGrpSpPr/>
          <p:nvPr/>
        </p:nvGrpSpPr>
        <p:grpSpPr>
          <a:xfrm>
            <a:off x="6286252" y="3793108"/>
            <a:ext cx="2318527" cy="915868"/>
            <a:chOff x="5707954" y="1658548"/>
            <a:chExt cx="1739122" cy="686901"/>
          </a:xfrm>
        </p:grpSpPr>
        <p:sp>
          <p:nvSpPr>
            <p:cNvPr id="80" name="Text Placeholder 3"/>
            <p:cNvSpPr txBox="1"/>
            <p:nvPr/>
          </p:nvSpPr>
          <p:spPr>
            <a:xfrm>
              <a:off x="6240841"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81" name="Text Placeholder 3"/>
            <p:cNvSpPr txBox="1"/>
            <p:nvPr/>
          </p:nvSpPr>
          <p:spPr>
            <a:xfrm>
              <a:off x="5707954" y="1883784"/>
              <a:ext cx="173912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2" name="TextBox 81"/>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83" name="Straight Connector 82"/>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4496" y="1421473"/>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a:latin typeface="+mn-ea"/>
            </a:endParaRPr>
          </a:p>
        </p:txBody>
      </p:sp>
      <p:sp>
        <p:nvSpPr>
          <p:cNvPr id="32" name="Arc 31"/>
          <p:cNvSpPr/>
          <p:nvPr/>
        </p:nvSpPr>
        <p:spPr>
          <a:xfrm rot="19051047">
            <a:off x="5188791" y="1421474"/>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a:latin typeface="+mn-ea"/>
            </a:endParaRPr>
          </a:p>
        </p:txBody>
      </p:sp>
      <p:sp>
        <p:nvSpPr>
          <p:cNvPr id="33" name="Arc 32"/>
          <p:cNvSpPr/>
          <p:nvPr/>
        </p:nvSpPr>
        <p:spPr>
          <a:xfrm rot="19051047">
            <a:off x="7653087" y="1421474"/>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dirty="0">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500"/>
                                        <p:tgtEl>
                                          <p:spTgt spid="31"/>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slide(fromBottom)">
                                      <p:cBhvr>
                                        <p:cTn id="29" dur="500"/>
                                        <p:tgtEl>
                                          <p:spTgt spid="6"/>
                                        </p:tgtEl>
                                      </p:cBhvr>
                                    </p:animEffect>
                                  </p:childTnLst>
                                </p:cTn>
                              </p:par>
                            </p:childTnLst>
                          </p:cTn>
                        </p:par>
                        <p:par>
                          <p:cTn id="30" fill="hold">
                            <p:stCondLst>
                              <p:cond delay="30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500"/>
                                        <p:tgtEl>
                                          <p:spTgt spid="32"/>
                                        </p:tgtEl>
                                      </p:cBhvr>
                                    </p:animEffect>
                                  </p:childTnLst>
                                </p:cTn>
                              </p:par>
                            </p:childTnLst>
                          </p:cTn>
                        </p:par>
                        <p:par>
                          <p:cTn id="34" fill="hold">
                            <p:stCondLst>
                              <p:cond delay="3500"/>
                            </p:stCondLst>
                            <p:childTnLst>
                              <p:par>
                                <p:cTn id="35" presetID="2" presetClass="entr" presetSubtype="4" accel="50000" decel="5000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lide(fromBottom)">
                                      <p:cBhvr>
                                        <p:cTn id="42" dur="500"/>
                                        <p:tgtEl>
                                          <p:spTgt spid="11"/>
                                        </p:tgtEl>
                                      </p:cBhvr>
                                    </p:animEffect>
                                  </p:childTnLst>
                                </p:cTn>
                              </p:par>
                            </p:childTnLst>
                          </p:cTn>
                        </p:par>
                        <p:par>
                          <p:cTn id="43" fill="hold">
                            <p:stCondLst>
                              <p:cond delay="45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500"/>
                                        <p:tgtEl>
                                          <p:spTgt spid="33"/>
                                        </p:tgtEl>
                                      </p:cBhvr>
                                    </p:animEffect>
                                  </p:childTnLst>
                                </p:cTn>
                              </p:par>
                            </p:childTnLst>
                          </p:cTn>
                        </p:par>
                        <p:par>
                          <p:cTn id="47" fill="hold">
                            <p:stCondLst>
                              <p:cond delay="5000"/>
                            </p:stCondLst>
                            <p:childTnLst>
                              <p:par>
                                <p:cTn id="48" presetID="2" presetClass="entr" presetSubtype="4" accel="50000" decel="5000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12" presetClass="entr" presetSubtype="4"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lide(fromBottom)">
                                      <p:cBhvr>
                                        <p:cTn id="55" dur="500"/>
                                        <p:tgtEl>
                                          <p:spTgt spid="10"/>
                                        </p:tgtEl>
                                      </p:cBhvr>
                                    </p:animEffect>
                                  </p:childTnLst>
                                </p:cTn>
                              </p:par>
                            </p:childTnLst>
                          </p:cTn>
                        </p:par>
                        <p:par>
                          <p:cTn id="56" fill="hold">
                            <p:stCondLst>
                              <p:cond delay="60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500"/>
                                        <p:tgtEl>
                                          <p:spTgt spid="83"/>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明年工作计划</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endParaRPr lang="zh-CN" altLang="en-US" sz="1735"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05</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66"/>
          <p:cNvGrpSpPr/>
          <p:nvPr/>
        </p:nvGrpSpPr>
        <p:grpSpPr>
          <a:xfrm>
            <a:off x="8798525" y="3210900"/>
            <a:ext cx="2596630" cy="911661"/>
            <a:chOff x="5603652" y="1661703"/>
            <a:chExt cx="1947726" cy="683746"/>
          </a:xfrm>
        </p:grpSpPr>
        <p:sp>
          <p:nvSpPr>
            <p:cNvPr id="37" name="Text Placeholder 3"/>
            <p:cNvSpPr txBox="1"/>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38"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39" name="Group 69"/>
          <p:cNvGrpSpPr/>
          <p:nvPr/>
        </p:nvGrpSpPr>
        <p:grpSpPr>
          <a:xfrm>
            <a:off x="8414528" y="1775102"/>
            <a:ext cx="2596630" cy="913253"/>
            <a:chOff x="5603652" y="1660509"/>
            <a:chExt cx="1947726" cy="684940"/>
          </a:xfrm>
        </p:grpSpPr>
        <p:sp>
          <p:nvSpPr>
            <p:cNvPr id="40"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5">
                      <a:lumMod val="75000"/>
                    </a:schemeClr>
                  </a:solidFill>
                  <a:latin typeface="+mn-ea"/>
                </a:rPr>
                <a:t>添加副标题</a:t>
              </a:r>
              <a:endParaRPr lang="en-US" dirty="0">
                <a:solidFill>
                  <a:schemeClr val="accent5">
                    <a:lumMod val="75000"/>
                  </a:schemeClr>
                </a:solidFill>
                <a:latin typeface="+mn-ea"/>
              </a:endParaRPr>
            </a:p>
          </p:txBody>
        </p:sp>
        <p:sp>
          <p:nvSpPr>
            <p:cNvPr id="41"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2" name="Group 72"/>
          <p:cNvGrpSpPr/>
          <p:nvPr/>
        </p:nvGrpSpPr>
        <p:grpSpPr>
          <a:xfrm>
            <a:off x="1041792" y="4693856"/>
            <a:ext cx="2596630" cy="915868"/>
            <a:chOff x="5603652" y="1658548"/>
            <a:chExt cx="1947726" cy="686901"/>
          </a:xfrm>
        </p:grpSpPr>
        <p:sp>
          <p:nvSpPr>
            <p:cNvPr id="43"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44"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5" name="Group 75"/>
          <p:cNvGrpSpPr/>
          <p:nvPr/>
        </p:nvGrpSpPr>
        <p:grpSpPr>
          <a:xfrm>
            <a:off x="720047" y="3281581"/>
            <a:ext cx="2596630" cy="942961"/>
            <a:chOff x="5603652" y="1638228"/>
            <a:chExt cx="1947726" cy="707221"/>
          </a:xfrm>
        </p:grpSpPr>
        <p:sp>
          <p:nvSpPr>
            <p:cNvPr id="46" name="Text Placeholder 3"/>
            <p:cNvSpPr txBox="1"/>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47"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8" name="Group 72"/>
          <p:cNvGrpSpPr/>
          <p:nvPr/>
        </p:nvGrpSpPr>
        <p:grpSpPr>
          <a:xfrm>
            <a:off x="1041792" y="1881220"/>
            <a:ext cx="2596630" cy="915868"/>
            <a:chOff x="5603652" y="1658548"/>
            <a:chExt cx="1947726" cy="686901"/>
          </a:xfrm>
        </p:grpSpPr>
        <p:sp>
          <p:nvSpPr>
            <p:cNvPr id="49"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bg2"/>
                  </a:solidFill>
                  <a:latin typeface="+mn-ea"/>
                </a:rPr>
                <a:t>添加副标题</a:t>
              </a:r>
              <a:endParaRPr lang="en-US" dirty="0">
                <a:solidFill>
                  <a:schemeClr val="bg2"/>
                </a:solidFill>
                <a:latin typeface="+mn-ea"/>
              </a:endParaRPr>
            </a:p>
          </p:txBody>
        </p:sp>
        <p:sp>
          <p:nvSpPr>
            <p:cNvPr id="50"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1" name="Group 69"/>
          <p:cNvGrpSpPr/>
          <p:nvPr/>
        </p:nvGrpSpPr>
        <p:grpSpPr>
          <a:xfrm>
            <a:off x="8414528" y="4672370"/>
            <a:ext cx="2596630" cy="913253"/>
            <a:chOff x="5603652" y="1660509"/>
            <a:chExt cx="1947726" cy="684940"/>
          </a:xfrm>
        </p:grpSpPr>
        <p:sp>
          <p:nvSpPr>
            <p:cNvPr id="52"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53"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2" name="Freeform 81"/>
          <p:cNvSpPr/>
          <p:nvPr/>
        </p:nvSpPr>
        <p:spPr>
          <a:xfrm rot="2539609">
            <a:off x="6846619" y="4522709"/>
            <a:ext cx="641147" cy="106841"/>
          </a:xfrm>
          <a:custGeom>
            <a:avLst/>
            <a:gdLst/>
            <a:ahLst/>
            <a:cxnLst/>
            <a:rect l="0" t="0" r="0" b="0"/>
            <a:pathLst>
              <a:path>
                <a:moveTo>
                  <a:pt x="0" y="32211"/>
                </a:moveTo>
                <a:lnTo>
                  <a:pt x="386650" y="32211"/>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3" name="Freeform 82"/>
          <p:cNvSpPr/>
          <p:nvPr/>
        </p:nvSpPr>
        <p:spPr>
          <a:xfrm>
            <a:off x="6930185" y="3724089"/>
            <a:ext cx="701802" cy="106841"/>
          </a:xfrm>
          <a:custGeom>
            <a:avLst/>
            <a:gdLst/>
            <a:ahLst/>
            <a:cxnLst/>
            <a:rect l="0" t="0" r="0" b="0"/>
            <a:pathLst>
              <a:path>
                <a:moveTo>
                  <a:pt x="0" y="32211"/>
                </a:moveTo>
                <a:lnTo>
                  <a:pt x="423229" y="32211"/>
                </a:lnTo>
              </a:path>
            </a:pathLst>
          </a:custGeom>
          <a:noFill/>
          <a:ln>
            <a:solidFill>
              <a:schemeClr val="accent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4" name="Freeform 83"/>
          <p:cNvSpPr/>
          <p:nvPr/>
        </p:nvSpPr>
        <p:spPr>
          <a:xfrm rot="19060391">
            <a:off x="6846619" y="2925469"/>
            <a:ext cx="641147" cy="106841"/>
          </a:xfrm>
          <a:custGeom>
            <a:avLst/>
            <a:gdLst/>
            <a:ahLst/>
            <a:cxnLst/>
            <a:rect l="0" t="0" r="0" b="0"/>
            <a:pathLst>
              <a:path>
                <a:moveTo>
                  <a:pt x="0" y="32211"/>
                </a:moveTo>
                <a:lnTo>
                  <a:pt x="386650" y="32211"/>
                </a:lnTo>
              </a:path>
            </a:pathLst>
          </a:custGeom>
          <a:noFill/>
          <a:ln>
            <a:solidFill>
              <a:schemeClr val="accent5">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6" name="Freeform 85"/>
          <p:cNvSpPr/>
          <p:nvPr/>
        </p:nvSpPr>
        <p:spPr>
          <a:xfrm>
            <a:off x="7171193" y="184531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5">
              <a:lumMod val="75000"/>
            </a:schemeClr>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latin typeface="+mn-ea"/>
              </a:rPr>
              <a:t>04</a:t>
            </a:r>
            <a:endParaRPr lang="en-US" sz="3200" dirty="0">
              <a:latin typeface="+mn-ea"/>
            </a:endParaRPr>
          </a:p>
        </p:txBody>
      </p:sp>
      <p:sp>
        <p:nvSpPr>
          <p:cNvPr id="88" name="Freeform 87"/>
          <p:cNvSpPr/>
          <p:nvPr/>
        </p:nvSpPr>
        <p:spPr>
          <a:xfrm>
            <a:off x="7631989" y="3229101"/>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3"/>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lumMod val="95000"/>
                  </a:schemeClr>
                </a:solidFill>
                <a:latin typeface="+mn-ea"/>
              </a:rPr>
              <a:t>05</a:t>
            </a:r>
            <a:endParaRPr lang="en-US" sz="3200" dirty="0">
              <a:latin typeface="+mn-ea"/>
            </a:endParaRPr>
          </a:p>
        </p:txBody>
      </p:sp>
      <p:sp>
        <p:nvSpPr>
          <p:cNvPr id="90" name="Freeform 89"/>
          <p:cNvSpPr/>
          <p:nvPr/>
        </p:nvSpPr>
        <p:spPr>
          <a:xfrm>
            <a:off x="7171193" y="463646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solidFill>
                <a:latin typeface="+mn-ea"/>
              </a:rPr>
              <a:t>06</a:t>
            </a:r>
            <a:endParaRPr lang="en-US" sz="3200" dirty="0">
              <a:solidFill>
                <a:schemeClr val="bg1"/>
              </a:solidFill>
              <a:latin typeface="+mn-ea"/>
            </a:endParaRPr>
          </a:p>
        </p:txBody>
      </p:sp>
      <p:sp>
        <p:nvSpPr>
          <p:cNvPr id="110" name="Freeform 109"/>
          <p:cNvSpPr/>
          <p:nvPr/>
        </p:nvSpPr>
        <p:spPr>
          <a:xfrm>
            <a:off x="5243110" y="2924100"/>
            <a:ext cx="1716950" cy="171716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endParaRPr lang="en-US" sz="4800" dirty="0">
              <a:latin typeface="+mn-ea"/>
            </a:endParaRPr>
          </a:p>
        </p:txBody>
      </p:sp>
      <p:sp>
        <p:nvSpPr>
          <p:cNvPr id="29" name="Freeform 28"/>
          <p:cNvSpPr/>
          <p:nvPr/>
        </p:nvSpPr>
        <p:spPr>
          <a:xfrm rot="19060391" flipH="1">
            <a:off x="4657664" y="4522709"/>
            <a:ext cx="641147" cy="106841"/>
          </a:xfrm>
          <a:custGeom>
            <a:avLst/>
            <a:gdLst/>
            <a:ahLst/>
            <a:cxnLst/>
            <a:rect l="0" t="0" r="0" b="0"/>
            <a:pathLst>
              <a:path>
                <a:moveTo>
                  <a:pt x="0" y="32211"/>
                </a:moveTo>
                <a:lnTo>
                  <a:pt x="386650" y="32211"/>
                </a:lnTo>
              </a:path>
            </a:pathLst>
          </a:custGeom>
          <a:noFill/>
          <a:ln>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29"/>
          <p:cNvSpPr/>
          <p:nvPr/>
        </p:nvSpPr>
        <p:spPr>
          <a:xfrm flipH="1">
            <a:off x="4513440" y="3724089"/>
            <a:ext cx="701802" cy="106841"/>
          </a:xfrm>
          <a:custGeom>
            <a:avLst/>
            <a:gdLst/>
            <a:ahLst/>
            <a:cxnLst/>
            <a:rect l="0" t="0" r="0" b="0"/>
            <a:pathLst>
              <a:path>
                <a:moveTo>
                  <a:pt x="0" y="32211"/>
                </a:moveTo>
                <a:lnTo>
                  <a:pt x="423229" y="32211"/>
                </a:lnTo>
              </a:path>
            </a:pathLst>
          </a:custGeom>
          <a:noFill/>
          <a:ln>
            <a:solidFill>
              <a:schemeClr val="accent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30"/>
          <p:cNvSpPr/>
          <p:nvPr/>
        </p:nvSpPr>
        <p:spPr>
          <a:xfrm rot="2539609" flipH="1">
            <a:off x="4657664" y="2925469"/>
            <a:ext cx="641147" cy="106841"/>
          </a:xfrm>
          <a:custGeom>
            <a:avLst/>
            <a:gdLst/>
            <a:ahLst/>
            <a:cxnLst/>
            <a:rect l="0" t="0" r="0" b="0"/>
            <a:pathLst>
              <a:path>
                <a:moveTo>
                  <a:pt x="0" y="32211"/>
                </a:moveTo>
                <a:lnTo>
                  <a:pt x="386650" y="32211"/>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31"/>
          <p:cNvSpPr/>
          <p:nvPr/>
        </p:nvSpPr>
        <p:spPr>
          <a:xfrm>
            <a:off x="3770538" y="184531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latin typeface="+mn-ea"/>
              </a:rPr>
              <a:t>01</a:t>
            </a:r>
            <a:endParaRPr lang="en-US" sz="3200" dirty="0">
              <a:latin typeface="+mn-ea"/>
            </a:endParaRPr>
          </a:p>
        </p:txBody>
      </p:sp>
      <p:sp>
        <p:nvSpPr>
          <p:cNvPr id="33" name="Freeform 32"/>
          <p:cNvSpPr/>
          <p:nvPr/>
        </p:nvSpPr>
        <p:spPr>
          <a:xfrm>
            <a:off x="3408025" y="3229101"/>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solidFill>
                <a:latin typeface="+mn-ea"/>
              </a:rPr>
              <a:t>02</a:t>
            </a:r>
            <a:endParaRPr lang="en-US" sz="3200" dirty="0">
              <a:latin typeface="+mn-ea"/>
            </a:endParaRPr>
          </a:p>
        </p:txBody>
      </p:sp>
      <p:sp>
        <p:nvSpPr>
          <p:cNvPr id="34" name="Freeform 33"/>
          <p:cNvSpPr/>
          <p:nvPr/>
        </p:nvSpPr>
        <p:spPr>
          <a:xfrm>
            <a:off x="3792022" y="463646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dirty="0">
                <a:solidFill>
                  <a:schemeClr val="bg1"/>
                </a:solidFill>
                <a:latin typeface="+mn-ea"/>
              </a:rPr>
              <a:t>03</a:t>
            </a:r>
            <a:endParaRPr lang="en-US" dirty="0">
              <a:solidFill>
                <a:schemeClr val="bg1"/>
              </a:solidFill>
              <a:latin typeface="+mn-ea"/>
            </a:endParaRPr>
          </a:p>
        </p:txBody>
      </p:sp>
      <p:grpSp>
        <p:nvGrpSpPr>
          <p:cNvPr id="54" name="组合 53"/>
          <p:cNvGrpSpPr/>
          <p:nvPr/>
        </p:nvGrpSpPr>
        <p:grpSpPr>
          <a:xfrm>
            <a:off x="5860536" y="3493237"/>
            <a:ext cx="545212" cy="510191"/>
            <a:chOff x="6661150" y="233363"/>
            <a:chExt cx="320675" cy="300038"/>
          </a:xfrm>
          <a:solidFill>
            <a:schemeClr val="bg1"/>
          </a:solidFill>
        </p:grpSpPr>
        <p:sp>
          <p:nvSpPr>
            <p:cNvPr id="55"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6"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7"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8"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 calcmode="lin" valueType="num">
                                      <p:cBhvr>
                                        <p:cTn id="9" dur="500" fill="hold"/>
                                        <p:tgtEl>
                                          <p:spTgt spid="110"/>
                                        </p:tgtEl>
                                        <p:attrNameLst>
                                          <p:attrName>style.rotation</p:attrName>
                                        </p:attrNameLst>
                                      </p:cBhvr>
                                      <p:tavLst>
                                        <p:tav tm="0">
                                          <p:val>
                                            <p:fltVal val="360"/>
                                          </p:val>
                                        </p:tav>
                                        <p:tav tm="100000">
                                          <p:val>
                                            <p:fltVal val="0"/>
                                          </p:val>
                                        </p:tav>
                                      </p:tavLst>
                                    </p:anim>
                                    <p:animEffect transition="in" filter="fade">
                                      <p:cBhvr>
                                        <p:cTn id="10" dur="500"/>
                                        <p:tgtEl>
                                          <p:spTgt spid="110"/>
                                        </p:tgtEl>
                                      </p:cBhvr>
                                    </p:animEffect>
                                  </p:childTnLst>
                                </p:cTn>
                              </p:par>
                            </p:childTnLst>
                          </p:cTn>
                        </p:par>
                        <p:par>
                          <p:cTn id="11" fill="hold">
                            <p:stCondLst>
                              <p:cond delay="500"/>
                            </p:stCondLst>
                            <p:childTnLst>
                              <p:par>
                                <p:cTn id="12" presetID="18" presetClass="entr" presetSubtype="9"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strips(upLeft)">
                                      <p:cBhvr>
                                        <p:cTn id="14" dur="500"/>
                                        <p:tgtEl>
                                          <p:spTgt spid="31"/>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slide(fromRight)">
                                      <p:cBhvr>
                                        <p:cTn id="23" dur="500"/>
                                        <p:tgtEl>
                                          <p:spTgt spid="48"/>
                                        </p:tgtEl>
                                      </p:cBhvr>
                                    </p:animEffect>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Left)">
                                      <p:cBhvr>
                                        <p:cTn id="27" dur="500"/>
                                        <p:tgtEl>
                                          <p:spTgt spid="30"/>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2" presetClass="entr" presetSubtype="2"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slide(fromRight)">
                                      <p:cBhvr>
                                        <p:cTn id="36" dur="500"/>
                                        <p:tgtEl>
                                          <p:spTgt spid="45"/>
                                        </p:tgtEl>
                                      </p:cBhvr>
                                    </p:animEffect>
                                  </p:childTnLst>
                                </p:cTn>
                              </p:par>
                            </p:childTnLst>
                          </p:cTn>
                        </p:par>
                        <p:par>
                          <p:cTn id="37" fill="hold">
                            <p:stCondLst>
                              <p:cond delay="3500"/>
                            </p:stCondLst>
                            <p:childTnLst>
                              <p:par>
                                <p:cTn id="38" presetID="18" presetClass="entr" presetSubtype="1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strips(downLeft)">
                                      <p:cBhvr>
                                        <p:cTn id="40" dur="500"/>
                                        <p:tgtEl>
                                          <p:spTgt spid="29"/>
                                        </p:tgtEl>
                                      </p:cBhvr>
                                    </p:animEffect>
                                  </p:childTnLst>
                                </p:cTn>
                              </p:par>
                            </p:childTnLst>
                          </p:cTn>
                        </p:par>
                        <p:par>
                          <p:cTn id="41" fill="hold">
                            <p:stCondLst>
                              <p:cond delay="4000"/>
                            </p:stCondLst>
                            <p:childTnLst>
                              <p:par>
                                <p:cTn id="42" presetID="2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ID="12" presetClass="entr" presetSubtype="2"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slide(fromRight)">
                                      <p:cBhvr>
                                        <p:cTn id="49" dur="500"/>
                                        <p:tgtEl>
                                          <p:spTgt spid="42"/>
                                        </p:tgtEl>
                                      </p:cBhvr>
                                    </p:animEffect>
                                  </p:childTnLst>
                                </p:cTn>
                              </p:par>
                            </p:childTnLst>
                          </p:cTn>
                        </p:par>
                        <p:par>
                          <p:cTn id="50" fill="hold">
                            <p:stCondLst>
                              <p:cond delay="5000"/>
                            </p:stCondLst>
                            <p:childTnLst>
                              <p:par>
                                <p:cTn id="51" presetID="18" presetClass="entr" presetSubtype="3"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strips(upRight)">
                                      <p:cBhvr>
                                        <p:cTn id="53" dur="500"/>
                                        <p:tgtEl>
                                          <p:spTgt spid="84"/>
                                        </p:tgtEl>
                                      </p:cBhvr>
                                    </p:animEffect>
                                  </p:childTnLst>
                                </p:cTn>
                              </p:par>
                            </p:childTnLst>
                          </p:cTn>
                        </p:par>
                        <p:par>
                          <p:cTn id="54" fill="hold">
                            <p:stCondLst>
                              <p:cond delay="5500"/>
                            </p:stCondLst>
                            <p:childTnLst>
                              <p:par>
                                <p:cTn id="55" presetID="23" presetClass="entr" presetSubtype="16" fill="hold" grpId="0" nodeType="afterEffect">
                                  <p:stCondLst>
                                    <p:cond delay="0"/>
                                  </p:stCondLst>
                                  <p:childTnLst>
                                    <p:set>
                                      <p:cBhvr>
                                        <p:cTn id="56" dur="1" fill="hold">
                                          <p:stCondLst>
                                            <p:cond delay="0"/>
                                          </p:stCondLst>
                                        </p:cTn>
                                        <p:tgtEl>
                                          <p:spTgt spid="86"/>
                                        </p:tgtEl>
                                        <p:attrNameLst>
                                          <p:attrName>style.visibility</p:attrName>
                                        </p:attrNameLst>
                                      </p:cBhvr>
                                      <p:to>
                                        <p:strVal val="visible"/>
                                      </p:to>
                                    </p:set>
                                    <p:anim calcmode="lin" valueType="num">
                                      <p:cBhvr>
                                        <p:cTn id="57" dur="500" fill="hold"/>
                                        <p:tgtEl>
                                          <p:spTgt spid="86"/>
                                        </p:tgtEl>
                                        <p:attrNameLst>
                                          <p:attrName>ppt_w</p:attrName>
                                        </p:attrNameLst>
                                      </p:cBhvr>
                                      <p:tavLst>
                                        <p:tav tm="0">
                                          <p:val>
                                            <p:fltVal val="0"/>
                                          </p:val>
                                        </p:tav>
                                        <p:tav tm="100000">
                                          <p:val>
                                            <p:strVal val="#ppt_w"/>
                                          </p:val>
                                        </p:tav>
                                      </p:tavLst>
                                    </p:anim>
                                    <p:anim calcmode="lin" valueType="num">
                                      <p:cBhvr>
                                        <p:cTn id="58" dur="500" fill="hold"/>
                                        <p:tgtEl>
                                          <p:spTgt spid="86"/>
                                        </p:tgtEl>
                                        <p:attrNameLst>
                                          <p:attrName>ppt_h</p:attrName>
                                        </p:attrNameLst>
                                      </p:cBhvr>
                                      <p:tavLst>
                                        <p:tav tm="0">
                                          <p:val>
                                            <p:fltVal val="0"/>
                                          </p:val>
                                        </p:tav>
                                        <p:tav tm="100000">
                                          <p:val>
                                            <p:strVal val="#ppt_h"/>
                                          </p:val>
                                        </p:tav>
                                      </p:tavLst>
                                    </p:anim>
                                  </p:childTnLst>
                                </p:cTn>
                              </p:par>
                            </p:childTnLst>
                          </p:cTn>
                        </p:par>
                        <p:par>
                          <p:cTn id="59" fill="hold">
                            <p:stCondLst>
                              <p:cond delay="6000"/>
                            </p:stCondLst>
                            <p:childTnLst>
                              <p:par>
                                <p:cTn id="60" presetID="12" presetClass="entr" presetSubtype="8" fill="hold"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lide(fromLeft)">
                                      <p:cBhvr>
                                        <p:cTn id="62" dur="500"/>
                                        <p:tgtEl>
                                          <p:spTgt spid="39"/>
                                        </p:tgtEl>
                                      </p:cBhvr>
                                    </p:animEffect>
                                  </p:childTnLst>
                                </p:cTn>
                              </p:par>
                            </p:childTnLst>
                          </p:cTn>
                        </p:par>
                        <p:par>
                          <p:cTn id="63" fill="hold">
                            <p:stCondLst>
                              <p:cond delay="6500"/>
                            </p:stCondLst>
                            <p:childTnLst>
                              <p:par>
                                <p:cTn id="64" presetID="18" presetClass="entr" presetSubtype="3"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strips(upRight)">
                                      <p:cBhvr>
                                        <p:cTn id="66" dur="500"/>
                                        <p:tgtEl>
                                          <p:spTgt spid="83"/>
                                        </p:tgtEl>
                                      </p:cBhvr>
                                    </p:animEffect>
                                  </p:childTnLst>
                                </p:cTn>
                              </p:par>
                            </p:childTnLst>
                          </p:cTn>
                        </p:par>
                        <p:par>
                          <p:cTn id="67" fill="hold">
                            <p:stCondLst>
                              <p:cond delay="7000"/>
                            </p:stCondLst>
                            <p:childTnLst>
                              <p:par>
                                <p:cTn id="68" presetID="23" presetClass="entr" presetSubtype="16"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 calcmode="lin" valueType="num">
                                      <p:cBhvr>
                                        <p:cTn id="70" dur="500" fill="hold"/>
                                        <p:tgtEl>
                                          <p:spTgt spid="88"/>
                                        </p:tgtEl>
                                        <p:attrNameLst>
                                          <p:attrName>ppt_w</p:attrName>
                                        </p:attrNameLst>
                                      </p:cBhvr>
                                      <p:tavLst>
                                        <p:tav tm="0">
                                          <p:val>
                                            <p:fltVal val="0"/>
                                          </p:val>
                                        </p:tav>
                                        <p:tav tm="100000">
                                          <p:val>
                                            <p:strVal val="#ppt_w"/>
                                          </p:val>
                                        </p:tav>
                                      </p:tavLst>
                                    </p:anim>
                                    <p:anim calcmode="lin" valueType="num">
                                      <p:cBhvr>
                                        <p:cTn id="71" dur="500" fill="hold"/>
                                        <p:tgtEl>
                                          <p:spTgt spid="88"/>
                                        </p:tgtEl>
                                        <p:attrNameLst>
                                          <p:attrName>ppt_h</p:attrName>
                                        </p:attrNameLst>
                                      </p:cBhvr>
                                      <p:tavLst>
                                        <p:tav tm="0">
                                          <p:val>
                                            <p:fltVal val="0"/>
                                          </p:val>
                                        </p:tav>
                                        <p:tav tm="100000">
                                          <p:val>
                                            <p:strVal val="#ppt_h"/>
                                          </p:val>
                                        </p:tav>
                                      </p:tavLst>
                                    </p:anim>
                                  </p:childTnLst>
                                </p:cTn>
                              </p:par>
                            </p:childTnLst>
                          </p:cTn>
                        </p:par>
                        <p:par>
                          <p:cTn id="72" fill="hold">
                            <p:stCondLst>
                              <p:cond delay="7500"/>
                            </p:stCondLst>
                            <p:childTnLst>
                              <p:par>
                                <p:cTn id="73" presetID="12" presetClass="entr" presetSubtype="8"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slide(fromLeft)">
                                      <p:cBhvr>
                                        <p:cTn id="75" dur="500"/>
                                        <p:tgtEl>
                                          <p:spTgt spid="36"/>
                                        </p:tgtEl>
                                      </p:cBhvr>
                                    </p:animEffect>
                                  </p:childTnLst>
                                </p:cTn>
                              </p:par>
                            </p:childTnLst>
                          </p:cTn>
                        </p:par>
                        <p:par>
                          <p:cTn id="76" fill="hold">
                            <p:stCondLst>
                              <p:cond delay="8000"/>
                            </p:stCondLst>
                            <p:childTnLst>
                              <p:par>
                                <p:cTn id="77" presetID="18" presetClass="entr" presetSubtype="6" fill="hold" nodeType="after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strips(downRight)">
                                      <p:cBhvr>
                                        <p:cTn id="79" dur="500"/>
                                        <p:tgtEl>
                                          <p:spTgt spid="82"/>
                                        </p:tgtEl>
                                      </p:cBhvr>
                                    </p:animEffect>
                                  </p:childTnLst>
                                </p:cTn>
                              </p:par>
                            </p:childTnLst>
                          </p:cTn>
                        </p:par>
                        <p:par>
                          <p:cTn id="80" fill="hold">
                            <p:stCondLst>
                              <p:cond delay="8500"/>
                            </p:stCondLst>
                            <p:childTnLst>
                              <p:par>
                                <p:cTn id="81" presetID="23" presetClass="entr" presetSubtype="16" fill="hold" grpId="0" nodeType="after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p:cTn id="83" dur="500" fill="hold"/>
                                        <p:tgtEl>
                                          <p:spTgt spid="90"/>
                                        </p:tgtEl>
                                        <p:attrNameLst>
                                          <p:attrName>ppt_w</p:attrName>
                                        </p:attrNameLst>
                                      </p:cBhvr>
                                      <p:tavLst>
                                        <p:tav tm="0">
                                          <p:val>
                                            <p:fltVal val="0"/>
                                          </p:val>
                                        </p:tav>
                                        <p:tav tm="100000">
                                          <p:val>
                                            <p:strVal val="#ppt_w"/>
                                          </p:val>
                                        </p:tav>
                                      </p:tavLst>
                                    </p:anim>
                                    <p:anim calcmode="lin" valueType="num">
                                      <p:cBhvr>
                                        <p:cTn id="84" dur="500" fill="hold"/>
                                        <p:tgtEl>
                                          <p:spTgt spid="90"/>
                                        </p:tgtEl>
                                        <p:attrNameLst>
                                          <p:attrName>ppt_h</p:attrName>
                                        </p:attrNameLst>
                                      </p:cBhvr>
                                      <p:tavLst>
                                        <p:tav tm="0">
                                          <p:val>
                                            <p:fltVal val="0"/>
                                          </p:val>
                                        </p:tav>
                                        <p:tav tm="100000">
                                          <p:val>
                                            <p:strVal val="#ppt_h"/>
                                          </p:val>
                                        </p:tav>
                                      </p:tavLst>
                                    </p:anim>
                                  </p:childTnLst>
                                </p:cTn>
                              </p:par>
                            </p:childTnLst>
                          </p:cTn>
                        </p:par>
                        <p:par>
                          <p:cTn id="85" fill="hold">
                            <p:stCondLst>
                              <p:cond delay="9000"/>
                            </p:stCondLst>
                            <p:childTnLst>
                              <p:par>
                                <p:cTn id="86" presetID="12" presetClass="entr" presetSubtype="8"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slide(fromLeft)">
                                      <p:cBhvr>
                                        <p:cTn id="88" dur="500"/>
                                        <p:tgtEl>
                                          <p:spTgt spid="51"/>
                                        </p:tgtEl>
                                      </p:cBhvr>
                                    </p:animEffect>
                                  </p:childTnLst>
                                </p:cTn>
                              </p:par>
                            </p:childTnLst>
                          </p:cTn>
                        </p:par>
                        <p:par>
                          <p:cTn id="89" fill="hold">
                            <p:stCondLst>
                              <p:cond delay="9500"/>
                            </p:stCondLst>
                            <p:childTnLst>
                              <p:par>
                                <p:cTn id="90" presetID="2" presetClass="entr" presetSubtype="4" accel="50000" decel="50000"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additive="base">
                                        <p:cTn id="92" dur="500" fill="hold"/>
                                        <p:tgtEl>
                                          <p:spTgt spid="54"/>
                                        </p:tgtEl>
                                        <p:attrNameLst>
                                          <p:attrName>ppt_x</p:attrName>
                                        </p:attrNameLst>
                                      </p:cBhvr>
                                      <p:tavLst>
                                        <p:tav tm="0">
                                          <p:val>
                                            <p:strVal val="#ppt_x"/>
                                          </p:val>
                                        </p:tav>
                                        <p:tav tm="100000">
                                          <p:val>
                                            <p:strVal val="#ppt_x"/>
                                          </p:val>
                                        </p:tav>
                                      </p:tavLst>
                                    </p:anim>
                                    <p:anim calcmode="lin" valueType="num">
                                      <p:cBhvr additive="base">
                                        <p:cTn id="9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110" grpId="0" animBg="1"/>
      <p:bldP spid="32" grpId="0" animBg="1"/>
      <p:bldP spid="33"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 name="Shape 2305"/>
          <p:cNvSpPr/>
          <p:nvPr/>
        </p:nvSpPr>
        <p:spPr>
          <a:xfrm>
            <a:off x="4878554" y="3505794"/>
            <a:ext cx="487321" cy="487384"/>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lnTo>
                  <a:pt x="0" y="7344"/>
                </a:lnTo>
                <a:close/>
              </a:path>
            </a:pathLst>
          </a:custGeom>
          <a:solidFill>
            <a:srgbClr val="91958B"/>
          </a:solidFill>
          <a:ln w="12700">
            <a:miter lim="400000"/>
          </a:ln>
        </p:spPr>
        <p:txBody>
          <a:bodyPr lIns="0" tIns="0" rIns="0" bIns="0" anchor="ctr"/>
          <a:lstStyle/>
          <a:p>
            <a:pPr algn="ctr" defTabSz="844550">
              <a:lnSpc>
                <a:spcPct val="90000"/>
              </a:lnSpc>
              <a:spcBef>
                <a:spcPts val="700"/>
              </a:spcBef>
              <a:defRPr sz="1900">
                <a:solidFill>
                  <a:srgbClr val="000000"/>
                </a:solidFill>
              </a:defRPr>
            </a:pPr>
            <a:endParaRPr sz="19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6" name="Shape 2306"/>
          <p:cNvSpPr/>
          <p:nvPr/>
        </p:nvSpPr>
        <p:spPr>
          <a:xfrm>
            <a:off x="5865355" y="3536806"/>
            <a:ext cx="363569" cy="4253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10800" y="4320"/>
                </a:lnTo>
                <a:lnTo>
                  <a:pt x="10800" y="0"/>
                </a:lnTo>
                <a:lnTo>
                  <a:pt x="21600" y="10800"/>
                </a:lnTo>
                <a:lnTo>
                  <a:pt x="10800" y="21600"/>
                </a:lnTo>
                <a:lnTo>
                  <a:pt x="10800" y="17280"/>
                </a:lnTo>
                <a:lnTo>
                  <a:pt x="0" y="17280"/>
                </a:lnTo>
                <a:lnTo>
                  <a:pt x="0" y="4320"/>
                </a:lnTo>
                <a:close/>
              </a:path>
            </a:pathLst>
          </a:custGeom>
          <a:solidFill>
            <a:srgbClr val="91958B"/>
          </a:solidFill>
          <a:ln w="12700">
            <a:miter lim="400000"/>
          </a:ln>
        </p:spPr>
        <p:txBody>
          <a:bodyPr lIns="0" tIns="0" rIns="0" bIns="0" anchor="ctr"/>
          <a:lstStyle/>
          <a:p>
            <a:pPr algn="ctr" defTabSz="1377950">
              <a:lnSpc>
                <a:spcPct val="90000"/>
              </a:lnSpc>
              <a:spcBef>
                <a:spcPts val="700"/>
              </a:spcBef>
              <a:defRPr sz="3100">
                <a:solidFill>
                  <a:srgbClr val="000000"/>
                </a:solidFill>
              </a:defRPr>
            </a:pPr>
            <a:endParaRPr sz="31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12" name="Group 2312"/>
          <p:cNvGrpSpPr/>
          <p:nvPr/>
        </p:nvGrpSpPr>
        <p:grpSpPr>
          <a:xfrm>
            <a:off x="1431108" y="2111163"/>
            <a:ext cx="3073600" cy="1726922"/>
            <a:chOff x="0" y="-1"/>
            <a:chExt cx="3073999" cy="1726921"/>
          </a:xfrm>
        </p:grpSpPr>
        <p:grpSp>
          <p:nvGrpSpPr>
            <p:cNvPr id="2310" name="Group 2310"/>
            <p:cNvGrpSpPr/>
            <p:nvPr/>
          </p:nvGrpSpPr>
          <p:grpSpPr>
            <a:xfrm>
              <a:off x="999" y="-1"/>
              <a:ext cx="1842144" cy="688952"/>
              <a:chOff x="0" y="0"/>
              <a:chExt cx="1842143" cy="688950"/>
            </a:xfrm>
          </p:grpSpPr>
          <p:sp>
            <p:nvSpPr>
              <p:cNvPr id="2307" name="Shape 2307"/>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1C789F"/>
                    </a:solidFill>
                    <a:latin typeface="+mj-lt"/>
                    <a:ea typeface="+mj-ea"/>
                    <a:cs typeface="+mj-cs"/>
                    <a:sym typeface="Source Sans Pro" panose="020B0503030403020204"/>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8" name="Shape 2308"/>
              <p:cNvSpPr/>
              <p:nvPr/>
            </p:nvSpPr>
            <p:spPr>
              <a:xfrm>
                <a:off x="92737" y="688949"/>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9" name="Shape 2309"/>
              <p:cNvSpPr/>
              <p:nvPr/>
            </p:nvSpPr>
            <p:spPr>
              <a:xfrm>
                <a:off x="826483" y="23252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11" name="Shape 2311"/>
            <p:cNvSpPr/>
            <p:nvPr/>
          </p:nvSpPr>
          <p:spPr>
            <a:xfrm>
              <a:off x="0" y="803593"/>
              <a:ext cx="3073999" cy="923327"/>
            </a:xfrm>
            <a:prstGeom prst="rect">
              <a:avLst/>
            </a:prstGeom>
            <a:noFill/>
            <a:ln w="12700" cap="flat">
              <a:noFill/>
              <a:miter lim="400000"/>
            </a:ln>
            <a:effec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18" name="Group 2318"/>
          <p:cNvGrpSpPr/>
          <p:nvPr/>
        </p:nvGrpSpPr>
        <p:grpSpPr>
          <a:xfrm>
            <a:off x="1385247" y="4476023"/>
            <a:ext cx="2661079" cy="1508104"/>
            <a:chOff x="0" y="-1"/>
            <a:chExt cx="2661424" cy="1508103"/>
          </a:xfrm>
        </p:grpSpPr>
        <p:grpSp>
          <p:nvGrpSpPr>
            <p:cNvPr id="2316" name="Group 2316"/>
            <p:cNvGrpSpPr/>
            <p:nvPr/>
          </p:nvGrpSpPr>
          <p:grpSpPr>
            <a:xfrm>
              <a:off x="998" y="-1"/>
              <a:ext cx="1803694" cy="687154"/>
              <a:chOff x="0" y="0"/>
              <a:chExt cx="1803693" cy="687152"/>
            </a:xfrm>
          </p:grpSpPr>
          <p:sp>
            <p:nvSpPr>
              <p:cNvPr id="2313" name="Shape 2313"/>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F79A00"/>
                    </a:solidFill>
                    <a:latin typeface="+mj-lt"/>
                    <a:ea typeface="+mj-ea"/>
                    <a:cs typeface="+mj-cs"/>
                    <a:sym typeface="Source Sans Pro" panose="020B0503030403020204"/>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4" name="Shape 2314"/>
              <p:cNvSpPr/>
              <p:nvPr/>
            </p:nvSpPr>
            <p:spPr>
              <a:xfrm>
                <a:off x="45870" y="687151"/>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5" name="Shape 2315"/>
              <p:cNvSpPr/>
              <p:nvPr/>
            </p:nvSpPr>
            <p:spPr>
              <a:xfrm>
                <a:off x="788033" y="24203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17" name="Shape 2317"/>
            <p:cNvSpPr/>
            <p:nvPr/>
          </p:nvSpPr>
          <p:spPr>
            <a:xfrm>
              <a:off x="0" y="769441"/>
              <a:ext cx="2661424" cy="738661"/>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defRPr>
                  <a:solidFill>
                    <a:srgbClr val="000000"/>
                  </a:solidFill>
                </a:defRPr>
              </a:pP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24" name="Group 2324"/>
          <p:cNvGrpSpPr/>
          <p:nvPr/>
        </p:nvGrpSpPr>
        <p:grpSpPr>
          <a:xfrm>
            <a:off x="8817342" y="2433922"/>
            <a:ext cx="2395785" cy="1324507"/>
            <a:chOff x="0" y="-1"/>
            <a:chExt cx="2396096" cy="1324506"/>
          </a:xfrm>
        </p:grpSpPr>
        <p:grpSp>
          <p:nvGrpSpPr>
            <p:cNvPr id="2322" name="Group 2322"/>
            <p:cNvGrpSpPr/>
            <p:nvPr/>
          </p:nvGrpSpPr>
          <p:grpSpPr>
            <a:xfrm>
              <a:off x="0" y="-1"/>
              <a:ext cx="1796643" cy="765825"/>
              <a:chOff x="0" y="0"/>
              <a:chExt cx="1796642" cy="765823"/>
            </a:xfrm>
          </p:grpSpPr>
          <p:sp>
            <p:nvSpPr>
              <p:cNvPr id="2319" name="Shape 2319"/>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619405"/>
                    </a:solidFill>
                    <a:latin typeface="+mj-lt"/>
                    <a:ea typeface="+mj-ea"/>
                    <a:cs typeface="+mj-cs"/>
                    <a:sym typeface="Source Sans Pro" panose="020B0503030403020204"/>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0" name="Shape 2320"/>
              <p:cNvSpPr/>
              <p:nvPr/>
            </p:nvSpPr>
            <p:spPr>
              <a:xfrm>
                <a:off x="45869" y="668810"/>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1" name="Shape 2321"/>
              <p:cNvSpPr/>
              <p:nvPr/>
            </p:nvSpPr>
            <p:spPr>
              <a:xfrm>
                <a:off x="780982" y="119496"/>
                <a:ext cx="1015660" cy="646327"/>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 </a:t>
                </a:r>
                <a:endPar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lvl="0">
                  <a:defRPr>
                    <a:solidFill>
                      <a:srgbClr val="000000"/>
                    </a:solidFill>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23" name="Shape 2323"/>
            <p:cNvSpPr/>
            <p:nvPr/>
          </p:nvSpPr>
          <p:spPr>
            <a:xfrm>
              <a:off x="0" y="801287"/>
              <a:ext cx="2396096" cy="523218"/>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29" name="Group 2329"/>
          <p:cNvGrpSpPr/>
          <p:nvPr/>
        </p:nvGrpSpPr>
        <p:grpSpPr>
          <a:xfrm>
            <a:off x="4550566" y="4173933"/>
            <a:ext cx="1143296" cy="1143445"/>
            <a:chOff x="0" y="0"/>
            <a:chExt cx="1143443" cy="1143443"/>
          </a:xfrm>
        </p:grpSpPr>
        <p:sp>
          <p:nvSpPr>
            <p:cNvPr id="2325" name="Shape 2325"/>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28" name="Group 2328"/>
            <p:cNvGrpSpPr/>
            <p:nvPr/>
          </p:nvGrpSpPr>
          <p:grpSpPr>
            <a:xfrm>
              <a:off x="354369" y="307282"/>
              <a:ext cx="443389" cy="646304"/>
              <a:chOff x="0" y="0"/>
              <a:chExt cx="443388" cy="646302"/>
            </a:xfrm>
          </p:grpSpPr>
          <p:sp>
            <p:nvSpPr>
              <p:cNvPr id="2326" name="Shape 2326"/>
              <p:cNvSpPr/>
              <p:nvPr/>
            </p:nvSpPr>
            <p:spPr>
              <a:xfrm>
                <a:off x="-1" y="-1"/>
                <a:ext cx="443389" cy="646304"/>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7" name="Shape 2327"/>
              <p:cNvSpPr/>
              <p:nvPr/>
            </p:nvSpPr>
            <p:spPr>
              <a:xfrm>
                <a:off x="100369" y="101471"/>
                <a:ext cx="131252" cy="131253"/>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34" name="Group 2334"/>
          <p:cNvGrpSpPr/>
          <p:nvPr/>
        </p:nvGrpSpPr>
        <p:grpSpPr>
          <a:xfrm>
            <a:off x="4550566" y="2181598"/>
            <a:ext cx="1143296" cy="1143444"/>
            <a:chOff x="0" y="0"/>
            <a:chExt cx="1143443" cy="1143443"/>
          </a:xfrm>
        </p:grpSpPr>
        <p:sp>
          <p:nvSpPr>
            <p:cNvPr id="2330" name="Shape 2330"/>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3" name="Group 2333"/>
            <p:cNvGrpSpPr/>
            <p:nvPr/>
          </p:nvGrpSpPr>
          <p:grpSpPr>
            <a:xfrm>
              <a:off x="317031" y="302465"/>
              <a:ext cx="509380" cy="509356"/>
              <a:chOff x="0" y="0"/>
              <a:chExt cx="509379" cy="509355"/>
            </a:xfrm>
          </p:grpSpPr>
          <p:sp>
            <p:nvSpPr>
              <p:cNvPr id="2331" name="Shape 2331"/>
              <p:cNvSpPr/>
              <p:nvPr/>
            </p:nvSpPr>
            <p:spPr>
              <a:xfrm>
                <a:off x="0" y="0"/>
                <a:ext cx="509380" cy="509356"/>
              </a:xfrm>
              <a:custGeom>
                <a:avLst/>
                <a:gdLst/>
                <a:ahLst/>
                <a:cxnLst>
                  <a:cxn ang="0">
                    <a:pos x="wd2" y="hd2"/>
                  </a:cxn>
                  <a:cxn ang="5400000">
                    <a:pos x="wd2" y="hd2"/>
                  </a:cxn>
                  <a:cxn ang="10800000">
                    <a:pos x="wd2" y="hd2"/>
                  </a:cxn>
                  <a:cxn ang="16200000">
                    <a:pos x="wd2" y="hd2"/>
                  </a:cxn>
                </a:cxnLst>
                <a:rect l="0" t="0" r="r" b="b"/>
                <a:pathLst>
                  <a:path w="21600" h="21600" extrusionOk="0">
                    <a:moveTo>
                      <a:pt x="13499" y="14851"/>
                    </a:moveTo>
                    <a:cubicBezTo>
                      <a:pt x="9772" y="14851"/>
                      <a:pt x="6749" y="11828"/>
                      <a:pt x="6749" y="8100"/>
                    </a:cubicBezTo>
                    <a:cubicBezTo>
                      <a:pt x="6749" y="4372"/>
                      <a:pt x="9772" y="1350"/>
                      <a:pt x="13499" y="1350"/>
                    </a:cubicBezTo>
                    <a:cubicBezTo>
                      <a:pt x="17227" y="1350"/>
                      <a:pt x="20249" y="4372"/>
                      <a:pt x="20249" y="8100"/>
                    </a:cubicBezTo>
                    <a:cubicBezTo>
                      <a:pt x="20249" y="11828"/>
                      <a:pt x="17227" y="14851"/>
                      <a:pt x="13499" y="14851"/>
                    </a:cubicBezTo>
                    <a:moveTo>
                      <a:pt x="3236" y="20043"/>
                    </a:moveTo>
                    <a:cubicBezTo>
                      <a:pt x="3019" y="20267"/>
                      <a:pt x="2718" y="20409"/>
                      <a:pt x="2382" y="20409"/>
                    </a:cubicBezTo>
                    <a:cubicBezTo>
                      <a:pt x="1724" y="20409"/>
                      <a:pt x="1191" y="19876"/>
                      <a:pt x="1191" y="19219"/>
                    </a:cubicBezTo>
                    <a:cubicBezTo>
                      <a:pt x="1191" y="18882"/>
                      <a:pt x="1332" y="18581"/>
                      <a:pt x="1557" y="18364"/>
                    </a:cubicBezTo>
                    <a:lnTo>
                      <a:pt x="1551" y="18359"/>
                    </a:lnTo>
                    <a:lnTo>
                      <a:pt x="6996" y="12914"/>
                    </a:lnTo>
                    <a:cubicBezTo>
                      <a:pt x="7472" y="13556"/>
                      <a:pt x="8039" y="14123"/>
                      <a:pt x="8680" y="14600"/>
                    </a:cubicBezTo>
                    <a:cubicBezTo>
                      <a:pt x="8680" y="14600"/>
                      <a:pt x="3236" y="20043"/>
                      <a:pt x="3236" y="20043"/>
                    </a:cubicBezTo>
                    <a:close/>
                    <a:moveTo>
                      <a:pt x="13499" y="0"/>
                    </a:moveTo>
                    <a:cubicBezTo>
                      <a:pt x="9026" y="0"/>
                      <a:pt x="5399" y="3626"/>
                      <a:pt x="5399" y="8100"/>
                    </a:cubicBezTo>
                    <a:cubicBezTo>
                      <a:pt x="5399" y="9467"/>
                      <a:pt x="5742" y="10754"/>
                      <a:pt x="6341" y="11885"/>
                    </a:cubicBezTo>
                    <a:lnTo>
                      <a:pt x="709" y="17516"/>
                    </a:lnTo>
                    <a:lnTo>
                      <a:pt x="713" y="17521"/>
                    </a:lnTo>
                    <a:cubicBezTo>
                      <a:pt x="274" y="17954"/>
                      <a:pt x="0" y="18553"/>
                      <a:pt x="0" y="19219"/>
                    </a:cubicBezTo>
                    <a:cubicBezTo>
                      <a:pt x="0" y="20534"/>
                      <a:pt x="1066" y="21600"/>
                      <a:pt x="2382" y="21600"/>
                    </a:cubicBezTo>
                    <a:cubicBezTo>
                      <a:pt x="3047" y="21600"/>
                      <a:pt x="3647" y="21327"/>
                      <a:pt x="4079" y="20886"/>
                    </a:cubicBezTo>
                    <a:lnTo>
                      <a:pt x="4078" y="20885"/>
                    </a:lnTo>
                    <a:lnTo>
                      <a:pt x="9708" y="15256"/>
                    </a:lnTo>
                    <a:cubicBezTo>
                      <a:pt x="10839" y="15857"/>
                      <a:pt x="12128" y="16201"/>
                      <a:pt x="13499" y="16201"/>
                    </a:cubicBezTo>
                    <a:cubicBezTo>
                      <a:pt x="17973" y="16201"/>
                      <a:pt x="21600" y="12574"/>
                      <a:pt x="21600" y="8100"/>
                    </a:cubicBezTo>
                    <a:cubicBezTo>
                      <a:pt x="21600" y="3626"/>
                      <a:pt x="17973" y="0"/>
                      <a:pt x="13499"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2" name="Shape 2332"/>
              <p:cNvSpPr/>
              <p:nvPr/>
            </p:nvSpPr>
            <p:spPr>
              <a:xfrm>
                <a:off x="206363" y="79236"/>
                <a:ext cx="120157" cy="119292"/>
              </a:xfrm>
              <a:custGeom>
                <a:avLst/>
                <a:gdLst/>
                <a:ahLst/>
                <a:cxnLst>
                  <a:cxn ang="0">
                    <a:pos x="wd2" y="hd2"/>
                  </a:cxn>
                  <a:cxn ang="5400000">
                    <a:pos x="wd2" y="hd2"/>
                  </a:cxn>
                  <a:cxn ang="10800000">
                    <a:pos x="wd2" y="hd2"/>
                  </a:cxn>
                  <a:cxn ang="16200000">
                    <a:pos x="wd2" y="hd2"/>
                  </a:cxn>
                </a:cxnLst>
                <a:rect l="0" t="0" r="r" b="b"/>
                <a:pathLst>
                  <a:path w="21600" h="21600" extrusionOk="0">
                    <a:moveTo>
                      <a:pt x="20161" y="0"/>
                    </a:moveTo>
                    <a:cubicBezTo>
                      <a:pt x="9025" y="0"/>
                      <a:pt x="0" y="9025"/>
                      <a:pt x="0" y="20160"/>
                    </a:cubicBezTo>
                    <a:cubicBezTo>
                      <a:pt x="0" y="20954"/>
                      <a:pt x="644" y="21600"/>
                      <a:pt x="1440" y="21600"/>
                    </a:cubicBezTo>
                    <a:cubicBezTo>
                      <a:pt x="2235" y="21600"/>
                      <a:pt x="2880" y="20954"/>
                      <a:pt x="2880" y="20160"/>
                    </a:cubicBezTo>
                    <a:cubicBezTo>
                      <a:pt x="2880" y="10618"/>
                      <a:pt x="10617" y="2880"/>
                      <a:pt x="20161" y="2880"/>
                    </a:cubicBezTo>
                    <a:cubicBezTo>
                      <a:pt x="20956" y="2880"/>
                      <a:pt x="21600" y="2234"/>
                      <a:pt x="21600" y="1440"/>
                    </a:cubicBezTo>
                    <a:cubicBezTo>
                      <a:pt x="21600" y="645"/>
                      <a:pt x="20956" y="0"/>
                      <a:pt x="2016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40" name="Group 2340"/>
          <p:cNvGrpSpPr/>
          <p:nvPr/>
        </p:nvGrpSpPr>
        <p:grpSpPr>
          <a:xfrm>
            <a:off x="6379836" y="2606043"/>
            <a:ext cx="2286590" cy="2286887"/>
            <a:chOff x="-1" y="-1"/>
            <a:chExt cx="2286887" cy="2286886"/>
          </a:xfrm>
        </p:grpSpPr>
        <p:sp>
          <p:nvSpPr>
            <p:cNvPr id="2335" name="Shape 2335"/>
            <p:cNvSpPr/>
            <p:nvPr/>
          </p:nvSpPr>
          <p:spPr>
            <a:xfrm>
              <a:off x="-1" y="-1"/>
              <a:ext cx="2286886" cy="22868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8" name="Group 2338"/>
            <p:cNvGrpSpPr/>
            <p:nvPr/>
          </p:nvGrpSpPr>
          <p:grpSpPr>
            <a:xfrm>
              <a:off x="804066" y="349808"/>
              <a:ext cx="770489" cy="770454"/>
              <a:chOff x="0" y="0"/>
              <a:chExt cx="770488" cy="770453"/>
            </a:xfrm>
          </p:grpSpPr>
          <p:sp>
            <p:nvSpPr>
              <p:cNvPr id="2336" name="Shape 2336"/>
              <p:cNvSpPr/>
              <p:nvPr/>
            </p:nvSpPr>
            <p:spPr>
              <a:xfrm>
                <a:off x="0" y="0"/>
                <a:ext cx="770489" cy="770454"/>
              </a:xfrm>
              <a:custGeom>
                <a:avLst/>
                <a:gdLst/>
                <a:ahLst/>
                <a:cxnLst>
                  <a:cxn ang="0">
                    <a:pos x="wd2" y="hd2"/>
                  </a:cxn>
                  <a:cxn ang="5400000">
                    <a:pos x="wd2" y="hd2"/>
                  </a:cxn>
                  <a:cxn ang="10800000">
                    <a:pos x="wd2" y="hd2"/>
                  </a:cxn>
                  <a:cxn ang="16200000">
                    <a:pos x="wd2" y="hd2"/>
                  </a:cxn>
                </a:cxnLst>
                <a:rect l="0" t="0" r="r" b="b"/>
                <a:pathLst>
                  <a:path w="21600" h="21600" extrusionOk="0">
                    <a:moveTo>
                      <a:pt x="20235" y="9811"/>
                    </a:moveTo>
                    <a:cubicBezTo>
                      <a:pt x="20220" y="10144"/>
                      <a:pt x="20081" y="10801"/>
                      <a:pt x="18899" y="10801"/>
                    </a:cubicBezTo>
                    <a:lnTo>
                      <a:pt x="17549" y="10801"/>
                    </a:lnTo>
                    <a:cubicBezTo>
                      <a:pt x="17363" y="10801"/>
                      <a:pt x="17212" y="10951"/>
                      <a:pt x="17212" y="11138"/>
                    </a:cubicBezTo>
                    <a:cubicBezTo>
                      <a:pt x="17212" y="11325"/>
                      <a:pt x="17363" y="11476"/>
                      <a:pt x="17549" y="11476"/>
                    </a:cubicBezTo>
                    <a:lnTo>
                      <a:pt x="18858" y="11476"/>
                    </a:lnTo>
                    <a:cubicBezTo>
                      <a:pt x="19870" y="11476"/>
                      <a:pt x="20003" y="12315"/>
                      <a:pt x="19938" y="12720"/>
                    </a:cubicBezTo>
                    <a:cubicBezTo>
                      <a:pt x="19855" y="13224"/>
                      <a:pt x="19618" y="14176"/>
                      <a:pt x="18478" y="14176"/>
                    </a:cubicBezTo>
                    <a:lnTo>
                      <a:pt x="16874" y="14176"/>
                    </a:lnTo>
                    <a:cubicBezTo>
                      <a:pt x="16688" y="14176"/>
                      <a:pt x="16537" y="14326"/>
                      <a:pt x="16537" y="14513"/>
                    </a:cubicBezTo>
                    <a:cubicBezTo>
                      <a:pt x="16537" y="14700"/>
                      <a:pt x="16688" y="14851"/>
                      <a:pt x="16874" y="14851"/>
                    </a:cubicBezTo>
                    <a:lnTo>
                      <a:pt x="18203" y="14851"/>
                    </a:lnTo>
                    <a:cubicBezTo>
                      <a:pt x="19343" y="14851"/>
                      <a:pt x="19243" y="15719"/>
                      <a:pt x="19079" y="16238"/>
                    </a:cubicBezTo>
                    <a:cubicBezTo>
                      <a:pt x="18864" y="16919"/>
                      <a:pt x="18732" y="17550"/>
                      <a:pt x="17297" y="17550"/>
                    </a:cubicBezTo>
                    <a:lnTo>
                      <a:pt x="16196" y="17550"/>
                    </a:lnTo>
                    <a:cubicBezTo>
                      <a:pt x="16009" y="17550"/>
                      <a:pt x="15859" y="17701"/>
                      <a:pt x="15859" y="17888"/>
                    </a:cubicBezTo>
                    <a:cubicBezTo>
                      <a:pt x="15859" y="18074"/>
                      <a:pt x="16009" y="18226"/>
                      <a:pt x="16196" y="18226"/>
                    </a:cubicBezTo>
                    <a:lnTo>
                      <a:pt x="17255" y="18226"/>
                    </a:lnTo>
                    <a:cubicBezTo>
                      <a:pt x="17993" y="18226"/>
                      <a:pt x="18027" y="18924"/>
                      <a:pt x="17950" y="19175"/>
                    </a:cubicBezTo>
                    <a:cubicBezTo>
                      <a:pt x="17866" y="19449"/>
                      <a:pt x="17767" y="19652"/>
                      <a:pt x="17762" y="19661"/>
                    </a:cubicBezTo>
                    <a:cubicBezTo>
                      <a:pt x="17558" y="20029"/>
                      <a:pt x="17229" y="20250"/>
                      <a:pt x="16534" y="20250"/>
                    </a:cubicBezTo>
                    <a:lnTo>
                      <a:pt x="12844" y="20250"/>
                    </a:lnTo>
                    <a:cubicBezTo>
                      <a:pt x="10990" y="20250"/>
                      <a:pt x="9151" y="19830"/>
                      <a:pt x="9104" y="19819"/>
                    </a:cubicBezTo>
                    <a:cubicBezTo>
                      <a:pt x="6299" y="19173"/>
                      <a:pt x="6152" y="19123"/>
                      <a:pt x="5976" y="19073"/>
                    </a:cubicBezTo>
                    <a:cubicBezTo>
                      <a:pt x="5976" y="19073"/>
                      <a:pt x="5405" y="18977"/>
                      <a:pt x="5405" y="18479"/>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6"/>
                    </a:moveTo>
                    <a:cubicBezTo>
                      <a:pt x="4724" y="19949"/>
                      <a:pt x="4423" y="20250"/>
                      <a:pt x="4049" y="20250"/>
                    </a:cubicBezTo>
                    <a:lnTo>
                      <a:pt x="2024" y="20250"/>
                    </a:lnTo>
                    <a:cubicBezTo>
                      <a:pt x="1652" y="20250"/>
                      <a:pt x="1349" y="19949"/>
                      <a:pt x="1349" y="19576"/>
                    </a:cubicBezTo>
                    <a:lnTo>
                      <a:pt x="1349" y="8774"/>
                    </a:lnTo>
                    <a:cubicBezTo>
                      <a:pt x="1349" y="8401"/>
                      <a:pt x="1652" y="8100"/>
                      <a:pt x="2024" y="8100"/>
                    </a:cubicBezTo>
                    <a:lnTo>
                      <a:pt x="4049" y="8100"/>
                    </a:lnTo>
                    <a:cubicBezTo>
                      <a:pt x="4423" y="8100"/>
                      <a:pt x="4724" y="8401"/>
                      <a:pt x="4724" y="8774"/>
                    </a:cubicBezTo>
                    <a:cubicBezTo>
                      <a:pt x="4724" y="8774"/>
                      <a:pt x="4724" y="19576"/>
                      <a:pt x="4724" y="19576"/>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6"/>
                    </a:lnTo>
                    <a:cubicBezTo>
                      <a:pt x="0" y="20692"/>
                      <a:pt x="908" y="21600"/>
                      <a:pt x="2024" y="21600"/>
                    </a:cubicBezTo>
                    <a:lnTo>
                      <a:pt x="4049" y="21600"/>
                    </a:lnTo>
                    <a:cubicBezTo>
                      <a:pt x="4853" y="21600"/>
                      <a:pt x="5525" y="21115"/>
                      <a:pt x="5850" y="20435"/>
                    </a:cubicBezTo>
                    <a:cubicBezTo>
                      <a:pt x="5859" y="20438"/>
                      <a:pt x="5873" y="20442"/>
                      <a:pt x="5882" y="20443"/>
                    </a:cubicBezTo>
                    <a:cubicBezTo>
                      <a:pt x="5927" y="20455"/>
                      <a:pt x="5979" y="20468"/>
                      <a:pt x="6044" y="20486"/>
                    </a:cubicBezTo>
                    <a:cubicBezTo>
                      <a:pt x="6056" y="20488"/>
                      <a:pt x="6062" y="20489"/>
                      <a:pt x="6074" y="20493"/>
                    </a:cubicBezTo>
                    <a:cubicBezTo>
                      <a:pt x="6464" y="20589"/>
                      <a:pt x="7212" y="20769"/>
                      <a:pt x="8812" y="21136"/>
                    </a:cubicBezTo>
                    <a:cubicBezTo>
                      <a:pt x="9155" y="21214"/>
                      <a:pt x="10966" y="21600"/>
                      <a:pt x="12844" y="21600"/>
                    </a:cubicBezTo>
                    <a:lnTo>
                      <a:pt x="16534" y="21600"/>
                    </a:lnTo>
                    <a:cubicBezTo>
                      <a:pt x="17659" y="21600"/>
                      <a:pt x="18469" y="21168"/>
                      <a:pt x="18952" y="20299"/>
                    </a:cubicBezTo>
                    <a:cubicBezTo>
                      <a:pt x="18958" y="20286"/>
                      <a:pt x="19114" y="19983"/>
                      <a:pt x="19240" y="19573"/>
                    </a:cubicBezTo>
                    <a:cubicBezTo>
                      <a:pt x="19336" y="19264"/>
                      <a:pt x="19371" y="18828"/>
                      <a:pt x="19256" y="18385"/>
                    </a:cubicBezTo>
                    <a:cubicBezTo>
                      <a:pt x="19981" y="17887"/>
                      <a:pt x="20214" y="17134"/>
                      <a:pt x="20366" y="16644"/>
                    </a:cubicBezTo>
                    <a:cubicBezTo>
                      <a:pt x="20620" y="15839"/>
                      <a:pt x="20544" y="15236"/>
                      <a:pt x="20367" y="14804"/>
                    </a:cubicBezTo>
                    <a:cubicBezTo>
                      <a:pt x="20775" y="14419"/>
                      <a:pt x="21122" y="13832"/>
                      <a:pt x="21269" y="12936"/>
                    </a:cubicBezTo>
                    <a:cubicBezTo>
                      <a:pt x="21361" y="12381"/>
                      <a:pt x="21263" y="11810"/>
                      <a:pt x="21007" y="11335"/>
                    </a:cubicBezTo>
                    <a:cubicBezTo>
                      <a:pt x="21389" y="10906"/>
                      <a:pt x="21564" y="10365"/>
                      <a:pt x="21583" y="9865"/>
                    </a:cubicBezTo>
                    <a:lnTo>
                      <a:pt x="21591" y="9724"/>
                    </a:lnTo>
                    <a:cubicBezTo>
                      <a:pt x="21596" y="9635"/>
                      <a:pt x="21600" y="9581"/>
                      <a:pt x="21600" y="9386"/>
                    </a:cubicBezTo>
                    <a:cubicBezTo>
                      <a:pt x="21600" y="8533"/>
                      <a:pt x="21010" y="7446"/>
                      <a:pt x="19686" y="7069"/>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7" name="Shape 2337"/>
              <p:cNvSpPr/>
              <p:nvPr/>
            </p:nvSpPr>
            <p:spPr>
              <a:xfrm>
                <a:off x="72438" y="625610"/>
                <a:ext cx="72441" cy="72437"/>
              </a:xfrm>
              <a:custGeom>
                <a:avLst/>
                <a:gdLst/>
                <a:ahLst/>
                <a:cxnLst>
                  <a:cxn ang="0">
                    <a:pos x="wd2" y="hd2"/>
                  </a:cxn>
                  <a:cxn ang="5400000">
                    <a:pos x="wd2" y="hd2"/>
                  </a:cxn>
                  <a:cxn ang="10800000">
                    <a:pos x="wd2" y="hd2"/>
                  </a:cxn>
                  <a:cxn ang="16200000">
                    <a:pos x="wd2" y="hd2"/>
                  </a:cxn>
                </a:cxnLst>
                <a:rect l="0" t="0" r="r" b="b"/>
                <a:pathLst>
                  <a:path w="21600" h="21600" extrusionOk="0">
                    <a:moveTo>
                      <a:pt x="10800" y="14401"/>
                    </a:moveTo>
                    <a:cubicBezTo>
                      <a:pt x="8820" y="14401"/>
                      <a:pt x="7200" y="12783"/>
                      <a:pt x="7200" y="10800"/>
                    </a:cubicBezTo>
                    <a:cubicBezTo>
                      <a:pt x="7200" y="8817"/>
                      <a:pt x="8820" y="7200"/>
                      <a:pt x="10800" y="7200"/>
                    </a:cubicBezTo>
                    <a:cubicBezTo>
                      <a:pt x="12779" y="7200"/>
                      <a:pt x="14400" y="8817"/>
                      <a:pt x="14400" y="10800"/>
                    </a:cubicBezTo>
                    <a:cubicBezTo>
                      <a:pt x="14400" y="12783"/>
                      <a:pt x="12779" y="14401"/>
                      <a:pt x="10800" y="14401"/>
                    </a:cubicBezTo>
                    <a:moveTo>
                      <a:pt x="10800" y="0"/>
                    </a:moveTo>
                    <a:cubicBezTo>
                      <a:pt x="4837" y="0"/>
                      <a:pt x="0" y="4837"/>
                      <a:pt x="0" y="10800"/>
                    </a:cubicBezTo>
                    <a:cubicBezTo>
                      <a:pt x="0" y="16763"/>
                      <a:pt x="4837" y="21600"/>
                      <a:pt x="10800" y="21600"/>
                    </a:cubicBezTo>
                    <a:cubicBezTo>
                      <a:pt x="16762" y="21600"/>
                      <a:pt x="21600" y="16763"/>
                      <a:pt x="21600" y="10800"/>
                    </a:cubicBezTo>
                    <a:cubicBezTo>
                      <a:pt x="21600" y="4837"/>
                      <a:pt x="16762"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39" name="Shape 2339"/>
            <p:cNvSpPr/>
            <p:nvPr/>
          </p:nvSpPr>
          <p:spPr>
            <a:xfrm>
              <a:off x="48405" y="1221347"/>
              <a:ext cx="2238481" cy="369330"/>
            </a:xfrm>
            <a:prstGeom prst="rect">
              <a:avLst/>
            </a:prstGeom>
            <a:noFill/>
            <a:ln w="12700" cap="flat">
              <a:noFill/>
              <a:miter lim="400000"/>
            </a:ln>
            <a:effectLst/>
          </p:spPr>
          <p:txBody>
            <a:bodyPr wrap="square" lIns="45719" tIns="45719" rIns="45719" bIns="45719" numCol="1" anchor="t">
              <a:spAutoFit/>
            </a:bodyPr>
            <a:lstStyle>
              <a:lvl1pPr algn="ctr">
                <a:defRPr sz="1400" b="1" i="1">
                  <a:latin typeface="+mj-lt"/>
                  <a:ea typeface="+mj-ea"/>
                  <a:cs typeface="+mj-cs"/>
                  <a:sym typeface="Source Sans Pro" panose="020B0503030403020204"/>
                </a:defRPr>
              </a:lvl1pPr>
            </a:lstStyle>
            <a:p>
              <a:pPr lvl="0">
                <a:defRPr sz="1800" b="0" i="0">
                  <a:solidFill>
                    <a:srgbClr val="000000"/>
                  </a:solidFill>
                </a:defRPr>
              </a:pPr>
              <a:r>
                <a:rPr lang="zh-CN" altLang="en-US" sz="1800" dirty="0">
                  <a:solidFill>
                    <a:schemeClr val="bg1"/>
                  </a:solidFill>
                  <a:sym typeface="微软雅黑" panose="020B0503020204020204" pitchFamily="34" charset="-122"/>
                </a:rPr>
                <a:t>添加标题</a:t>
              </a:r>
              <a:endParaRPr lang="zh-CN" altLang="en-US" sz="1800" dirty="0">
                <a:solidFill>
                  <a:schemeClr val="bg1"/>
                </a:solidFill>
                <a:sym typeface="微软雅黑" panose="020B0503020204020204" pitchFamily="34" charset="-122"/>
              </a:endParaRPr>
            </a:p>
          </p:txBody>
        </p:sp>
      </p:gr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2334"/>
                                        </p:tgtEl>
                                        <p:attrNameLst>
                                          <p:attrName>style.visibility</p:attrName>
                                        </p:attrNameLst>
                                      </p:cBhvr>
                                      <p:to>
                                        <p:strVal val="visible"/>
                                      </p:to>
                                    </p:set>
                                    <p:anim calcmode="lin" valueType="num">
                                      <p:cBhvr>
                                        <p:cTn id="7" dur="500" fill="hold"/>
                                        <p:tgtEl>
                                          <p:spTgt spid="2334"/>
                                        </p:tgtEl>
                                        <p:attrNameLst>
                                          <p:attrName>ppt_w</p:attrName>
                                        </p:attrNameLst>
                                      </p:cBhvr>
                                      <p:tavLst>
                                        <p:tav tm="0">
                                          <p:val>
                                            <p:fltVal val="0"/>
                                          </p:val>
                                        </p:tav>
                                        <p:tav tm="100000">
                                          <p:val>
                                            <p:strVal val="#ppt_w"/>
                                          </p:val>
                                        </p:tav>
                                      </p:tavLst>
                                    </p:anim>
                                    <p:anim calcmode="lin" valueType="num">
                                      <p:cBhvr>
                                        <p:cTn id="8" dur="500" fill="hold"/>
                                        <p:tgtEl>
                                          <p:spTgt spid="23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12"/>
                                        </p:tgtEl>
                                        <p:attrNameLst>
                                          <p:attrName>style.visibility</p:attrName>
                                        </p:attrNameLst>
                                      </p:cBhvr>
                                      <p:to>
                                        <p:strVal val="visible"/>
                                      </p:to>
                                    </p:set>
                                    <p:anim calcmode="lin" valueType="num">
                                      <p:cBhvr additive="base">
                                        <p:cTn id="12" dur="500" fill="hold"/>
                                        <p:tgtEl>
                                          <p:spTgt spid="2312"/>
                                        </p:tgtEl>
                                        <p:attrNameLst>
                                          <p:attrName>ppt_x</p:attrName>
                                        </p:attrNameLst>
                                      </p:cBhvr>
                                      <p:tavLst>
                                        <p:tav tm="0">
                                          <p:val>
                                            <p:strVal val="0-#ppt_w/2"/>
                                          </p:val>
                                        </p:tav>
                                        <p:tav tm="100000">
                                          <p:val>
                                            <p:strVal val="#ppt_x"/>
                                          </p:val>
                                        </p:tav>
                                      </p:tavLst>
                                    </p:anim>
                                    <p:anim calcmode="lin" valueType="num">
                                      <p:cBhvr additive="base">
                                        <p:cTn id="13" dur="500" fill="hold"/>
                                        <p:tgtEl>
                                          <p:spTgt spid="23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indefinite" fill="hold"/>
                                        <p:tgtEl>
                                          <p:spTgt spid="2305"/>
                                        </p:tgtEl>
                                        <p:attrNameLst>
                                          <p:attrName>style.visibility</p:attrName>
                                        </p:attrNameLst>
                                      </p:cBhvr>
                                      <p:to>
                                        <p:strVal val="visible"/>
                                      </p:to>
                                    </p:set>
                                  </p:childTnLst>
                                </p:cTn>
                              </p:par>
                            </p:childTnLst>
                          </p:cTn>
                        </p:par>
                        <p:par>
                          <p:cTn id="17" fill="hold">
                            <p:stCondLst>
                              <p:cond delay="1000"/>
                            </p:stCondLst>
                            <p:childTnLst>
                              <p:par>
                                <p:cTn id="18" presetID="23" presetClass="entr" presetSubtype="32" fill="hold" grpId="0" nodeType="afterEffect">
                                  <p:stCondLst>
                                    <p:cond delay="0"/>
                                  </p:stCondLst>
                                  <p:childTnLst>
                                    <p:set>
                                      <p:cBhvr>
                                        <p:cTn id="19" dur="indefinite" fill="hold"/>
                                        <p:tgtEl>
                                          <p:spTgt spid="2329"/>
                                        </p:tgtEl>
                                        <p:attrNameLst>
                                          <p:attrName>style.visibility</p:attrName>
                                        </p:attrNameLst>
                                      </p:cBhvr>
                                      <p:to>
                                        <p:strVal val="visible"/>
                                      </p:to>
                                    </p:set>
                                    <p:anim calcmode="lin" valueType="num">
                                      <p:cBhvr>
                                        <p:cTn id="20" dur="500" fill="hold"/>
                                        <p:tgtEl>
                                          <p:spTgt spid="2329"/>
                                        </p:tgtEl>
                                        <p:attrNameLst>
                                          <p:attrName>ppt_w</p:attrName>
                                        </p:attrNameLst>
                                      </p:cBhvr>
                                      <p:tavLst>
                                        <p:tav tm="0">
                                          <p:val>
                                            <p:fltVal val="0"/>
                                          </p:val>
                                        </p:tav>
                                        <p:tav tm="100000">
                                          <p:val>
                                            <p:strVal val="#ppt_w"/>
                                          </p:val>
                                        </p:tav>
                                      </p:tavLst>
                                    </p:anim>
                                    <p:anim calcmode="lin" valueType="num">
                                      <p:cBhvr>
                                        <p:cTn id="21" dur="500" fill="hold"/>
                                        <p:tgtEl>
                                          <p:spTgt spid="2329"/>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318"/>
                                        </p:tgtEl>
                                        <p:attrNameLst>
                                          <p:attrName>style.visibility</p:attrName>
                                        </p:attrNameLst>
                                      </p:cBhvr>
                                      <p:to>
                                        <p:strVal val="visible"/>
                                      </p:to>
                                    </p:set>
                                    <p:anim calcmode="lin" valueType="num">
                                      <p:cBhvr additive="base">
                                        <p:cTn id="25" dur="500" fill="hold"/>
                                        <p:tgtEl>
                                          <p:spTgt spid="2318"/>
                                        </p:tgtEl>
                                        <p:attrNameLst>
                                          <p:attrName>ppt_x</p:attrName>
                                        </p:attrNameLst>
                                      </p:cBhvr>
                                      <p:tavLst>
                                        <p:tav tm="0">
                                          <p:val>
                                            <p:strVal val="0-#ppt_w/2"/>
                                          </p:val>
                                        </p:tav>
                                        <p:tav tm="100000">
                                          <p:val>
                                            <p:strVal val="#ppt_x"/>
                                          </p:val>
                                        </p:tav>
                                      </p:tavLst>
                                    </p:anim>
                                    <p:anim calcmode="lin" valueType="num">
                                      <p:cBhvr additive="base">
                                        <p:cTn id="26" dur="500" fill="hold"/>
                                        <p:tgtEl>
                                          <p:spTgt spid="231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indefinite" fill="hold"/>
                                        <p:tgtEl>
                                          <p:spTgt spid="2306"/>
                                        </p:tgtEl>
                                        <p:attrNameLst>
                                          <p:attrName>style.visibility</p:attrName>
                                        </p:attrNameLst>
                                      </p:cBhvr>
                                      <p:to>
                                        <p:strVal val="visible"/>
                                      </p:to>
                                    </p:set>
                                  </p:childTnLst>
                                </p:cTn>
                              </p:par>
                            </p:childTnLst>
                          </p:cTn>
                        </p:par>
                        <p:par>
                          <p:cTn id="30" fill="hold">
                            <p:stCondLst>
                              <p:cond delay="2000"/>
                            </p:stCondLst>
                            <p:childTnLst>
                              <p:par>
                                <p:cTn id="31" presetID="23" presetClass="entr" presetSubtype="32" fill="hold" grpId="0" nodeType="afterEffect">
                                  <p:stCondLst>
                                    <p:cond delay="0"/>
                                  </p:stCondLst>
                                  <p:childTnLst>
                                    <p:set>
                                      <p:cBhvr>
                                        <p:cTn id="32" dur="indefinite" fill="hold"/>
                                        <p:tgtEl>
                                          <p:spTgt spid="2340"/>
                                        </p:tgtEl>
                                        <p:attrNameLst>
                                          <p:attrName>style.visibility</p:attrName>
                                        </p:attrNameLst>
                                      </p:cBhvr>
                                      <p:to>
                                        <p:strVal val="visible"/>
                                      </p:to>
                                    </p:set>
                                    <p:anim calcmode="lin" valueType="num">
                                      <p:cBhvr>
                                        <p:cTn id="33" dur="500" fill="hold"/>
                                        <p:tgtEl>
                                          <p:spTgt spid="2340"/>
                                        </p:tgtEl>
                                        <p:attrNameLst>
                                          <p:attrName>ppt_w</p:attrName>
                                        </p:attrNameLst>
                                      </p:cBhvr>
                                      <p:tavLst>
                                        <p:tav tm="0">
                                          <p:val>
                                            <p:fltVal val="0"/>
                                          </p:val>
                                        </p:tav>
                                        <p:tav tm="100000">
                                          <p:val>
                                            <p:strVal val="#ppt_w"/>
                                          </p:val>
                                        </p:tav>
                                      </p:tavLst>
                                    </p:anim>
                                    <p:anim calcmode="lin" valueType="num">
                                      <p:cBhvr>
                                        <p:cTn id="34" dur="500" fill="hold"/>
                                        <p:tgtEl>
                                          <p:spTgt spid="2340"/>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2324"/>
                                        </p:tgtEl>
                                        <p:attrNameLst>
                                          <p:attrName>style.visibility</p:attrName>
                                        </p:attrNameLst>
                                      </p:cBhvr>
                                      <p:to>
                                        <p:strVal val="visible"/>
                                      </p:to>
                                    </p:set>
                                    <p:anim calcmode="lin" valueType="num">
                                      <p:cBhvr additive="base">
                                        <p:cTn id="38" dur="500" fill="hold"/>
                                        <p:tgtEl>
                                          <p:spTgt spid="2324"/>
                                        </p:tgtEl>
                                        <p:attrNameLst>
                                          <p:attrName>ppt_x</p:attrName>
                                        </p:attrNameLst>
                                      </p:cBhvr>
                                      <p:tavLst>
                                        <p:tav tm="0">
                                          <p:val>
                                            <p:strVal val="1+#ppt_w/2"/>
                                          </p:val>
                                        </p:tav>
                                        <p:tav tm="100000">
                                          <p:val>
                                            <p:strVal val="#ppt_x"/>
                                          </p:val>
                                        </p:tav>
                                      </p:tavLst>
                                    </p:anim>
                                    <p:anim calcmode="lin" valueType="num">
                                      <p:cBhvr additive="base">
                                        <p:cTn id="39" dur="500" fill="hold"/>
                                        <p:tgtEl>
                                          <p:spTgt spid="23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animBg="1" advAuto="0"/>
      <p:bldP spid="2306" grpId="0" animBg="1" advAuto="0"/>
      <p:bldP spid="2312" grpId="0" advAuto="0"/>
      <p:bldP spid="2318" grpId="0" advAuto="0"/>
      <p:bldP spid="2324" grpId="0" advAuto="0"/>
      <p:bldP spid="2329" grpId="0" animBg="1" advAuto="0"/>
      <p:bldP spid="2334" grpId="0" animBg="1" advAuto="0"/>
      <p:bldP spid="2340"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
        <p:nvSpPr>
          <p:cNvPr id="2458" name="Shape 2458"/>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459" name="Chart 2459"/>
          <p:cNvGraphicFramePr/>
          <p:nvPr/>
        </p:nvGraphicFramePr>
        <p:xfrm>
          <a:off x="721601" y="3695175"/>
          <a:ext cx="3723363" cy="2076451"/>
        </p:xfrm>
        <a:graphic>
          <a:graphicData uri="http://schemas.openxmlformats.org/drawingml/2006/chart">
            <c:chart xmlns:c="http://schemas.openxmlformats.org/drawingml/2006/chart" xmlns:r="http://schemas.openxmlformats.org/officeDocument/2006/relationships" r:id="rId1"/>
          </a:graphicData>
        </a:graphic>
      </p:graphicFrame>
      <p:grpSp>
        <p:nvGrpSpPr>
          <p:cNvPr id="2464" name="Group 2464"/>
          <p:cNvGrpSpPr/>
          <p:nvPr/>
        </p:nvGrpSpPr>
        <p:grpSpPr>
          <a:xfrm>
            <a:off x="4869447" y="4132694"/>
            <a:ext cx="2182685" cy="718574"/>
            <a:chOff x="-1" y="1"/>
            <a:chExt cx="2182968" cy="718573"/>
          </a:xfrm>
        </p:grpSpPr>
        <p:grpSp>
          <p:nvGrpSpPr>
            <p:cNvPr id="2462" name="Group 2462"/>
            <p:cNvGrpSpPr/>
            <p:nvPr/>
          </p:nvGrpSpPr>
          <p:grpSpPr>
            <a:xfrm>
              <a:off x="-1" y="1"/>
              <a:ext cx="528035" cy="528035"/>
              <a:chOff x="0" y="0"/>
              <a:chExt cx="528033" cy="528033"/>
            </a:xfrm>
          </p:grpSpPr>
          <p:sp>
            <p:nvSpPr>
              <p:cNvPr id="2460" name="Shape 2460"/>
              <p:cNvSpPr/>
              <p:nvPr/>
            </p:nvSpPr>
            <p:spPr>
              <a:xfrm>
                <a:off x="-1" y="-1"/>
                <a:ext cx="528035" cy="528035"/>
              </a:xfrm>
              <a:prstGeom prst="rect">
                <a:avLst/>
              </a:prstGeom>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defRPr b="1">
                    <a:latin typeface="+mj-lt"/>
                    <a:ea typeface="+mj-ea"/>
                    <a:cs typeface="+mj-cs"/>
                    <a:sym typeface="Source Sans Pro" panose="020B0503030403020204"/>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 name="Shape 246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01</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63" name="Shape 2463"/>
            <p:cNvSpPr/>
            <p:nvPr/>
          </p:nvSpPr>
          <p:spPr>
            <a:xfrm>
              <a:off x="528029" y="72246"/>
              <a:ext cx="1654938" cy="646328"/>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69" name="Group 2469"/>
          <p:cNvGrpSpPr/>
          <p:nvPr/>
        </p:nvGrpSpPr>
        <p:grpSpPr>
          <a:xfrm>
            <a:off x="7052129" y="4132693"/>
            <a:ext cx="2182688" cy="776020"/>
            <a:chOff x="-1" y="0"/>
            <a:chExt cx="2182971" cy="776017"/>
          </a:xfrm>
        </p:grpSpPr>
        <p:grpSp>
          <p:nvGrpSpPr>
            <p:cNvPr id="2467" name="Group 2467"/>
            <p:cNvGrpSpPr/>
            <p:nvPr/>
          </p:nvGrpSpPr>
          <p:grpSpPr>
            <a:xfrm>
              <a:off x="-1" y="0"/>
              <a:ext cx="528035" cy="528033"/>
              <a:chOff x="0" y="0"/>
              <a:chExt cx="528033" cy="528032"/>
            </a:xfrm>
          </p:grpSpPr>
          <p:sp>
            <p:nvSpPr>
              <p:cNvPr id="2465" name="Shape 2465"/>
              <p:cNvSpPr/>
              <p:nvPr/>
            </p:nvSpPr>
            <p:spPr>
              <a:xfrm>
                <a:off x="-1" y="0"/>
                <a:ext cx="528035" cy="528033"/>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defRPr b="1">
                    <a:latin typeface="+mj-lt"/>
                    <a:ea typeface="+mj-ea"/>
                    <a:cs typeface="+mj-cs"/>
                    <a:sym typeface="Source Sans Pro" panose="020B0503030403020204"/>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6" name="Shape 246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02</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68" name="Shape 2468"/>
            <p:cNvSpPr/>
            <p:nvPr/>
          </p:nvSpPr>
          <p:spPr>
            <a:xfrm>
              <a:off x="528032" y="129690"/>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74" name="Group 2474"/>
          <p:cNvGrpSpPr/>
          <p:nvPr/>
        </p:nvGrpSpPr>
        <p:grpSpPr>
          <a:xfrm>
            <a:off x="9234816" y="4132694"/>
            <a:ext cx="2182689" cy="737781"/>
            <a:chOff x="-1" y="0"/>
            <a:chExt cx="2182972" cy="737778"/>
          </a:xfrm>
        </p:grpSpPr>
        <p:grpSp>
          <p:nvGrpSpPr>
            <p:cNvPr id="2472" name="Group 2472"/>
            <p:cNvGrpSpPr/>
            <p:nvPr/>
          </p:nvGrpSpPr>
          <p:grpSpPr>
            <a:xfrm>
              <a:off x="-1" y="0"/>
              <a:ext cx="528035" cy="528033"/>
              <a:chOff x="0" y="0"/>
              <a:chExt cx="528033" cy="528032"/>
            </a:xfrm>
          </p:grpSpPr>
          <p:sp>
            <p:nvSpPr>
              <p:cNvPr id="2470" name="Shape 2470"/>
              <p:cNvSpPr/>
              <p:nvPr/>
            </p:nvSpPr>
            <p:spPr>
              <a:xfrm>
                <a:off x="-1" y="0"/>
                <a:ext cx="528035" cy="528033"/>
              </a:xfrm>
              <a:prstGeom prst="rect">
                <a:avLst/>
              </a:prstGeom>
              <a:solidFill>
                <a:srgbClr val="A6A6A6"/>
              </a:solidFill>
              <a:ln w="12700" cap="flat">
                <a:noFill/>
                <a:miter lim="400000"/>
              </a:ln>
              <a:effectLst/>
            </p:spPr>
            <p:txBody>
              <a:bodyPr wrap="square" lIns="0" tIns="0" rIns="0" bIns="0" numCol="1" anchor="ctr">
                <a:noAutofit/>
              </a:bodyPr>
              <a:lstStyle/>
              <a:p>
                <a:pPr lvl="0" algn="ctr">
                  <a:defRPr b="1">
                    <a:latin typeface="+mj-lt"/>
                    <a:ea typeface="+mj-ea"/>
                    <a:cs typeface="+mj-cs"/>
                    <a:sym typeface="Source Sans Pro" panose="020B0503030403020204"/>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71" name="Shape 247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03</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73" name="Shape 2473"/>
            <p:cNvSpPr/>
            <p:nvPr/>
          </p:nvSpPr>
          <p:spPr>
            <a:xfrm>
              <a:off x="528033" y="91451"/>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79" name="Group 2479"/>
          <p:cNvGrpSpPr/>
          <p:nvPr/>
        </p:nvGrpSpPr>
        <p:grpSpPr>
          <a:xfrm>
            <a:off x="4869447" y="5304672"/>
            <a:ext cx="2182685" cy="771846"/>
            <a:chOff x="-1" y="1"/>
            <a:chExt cx="2182968" cy="771845"/>
          </a:xfrm>
        </p:grpSpPr>
        <p:grpSp>
          <p:nvGrpSpPr>
            <p:cNvPr id="2477" name="Group 2477"/>
            <p:cNvGrpSpPr/>
            <p:nvPr/>
          </p:nvGrpSpPr>
          <p:grpSpPr>
            <a:xfrm>
              <a:off x="-1" y="1"/>
              <a:ext cx="528035" cy="528035"/>
              <a:chOff x="0" y="0"/>
              <a:chExt cx="528033" cy="528033"/>
            </a:xfrm>
          </p:grpSpPr>
          <p:sp>
            <p:nvSpPr>
              <p:cNvPr id="2475" name="Shape 2475"/>
              <p:cNvSpPr/>
              <p:nvPr/>
            </p:nvSpPr>
            <p:spPr>
              <a:xfrm>
                <a:off x="-1" y="-1"/>
                <a:ext cx="528035" cy="528035"/>
              </a:xfrm>
              <a:prstGeom prst="rect">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b="1">
                    <a:latin typeface="+mj-lt"/>
                    <a:ea typeface="+mj-ea"/>
                    <a:cs typeface="+mj-cs"/>
                    <a:sym typeface="Source Sans Pro" panose="020B0503030403020204"/>
                  </a:defRPr>
                </a:pPr>
                <a:endParaRPr>
                  <a:solidFill>
                    <a:srgbClr val="29A3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76" name="Shape 247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04</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78" name="Shape 2478"/>
            <p:cNvSpPr/>
            <p:nvPr/>
          </p:nvSpPr>
          <p:spPr>
            <a:xfrm>
              <a:off x="528029" y="125518"/>
              <a:ext cx="1654938" cy="646328"/>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84" name="Group 2484"/>
          <p:cNvGrpSpPr/>
          <p:nvPr/>
        </p:nvGrpSpPr>
        <p:grpSpPr>
          <a:xfrm>
            <a:off x="7052129" y="5304671"/>
            <a:ext cx="2182687" cy="735366"/>
            <a:chOff x="-2" y="0"/>
            <a:chExt cx="2182970" cy="735363"/>
          </a:xfrm>
        </p:grpSpPr>
        <p:grpSp>
          <p:nvGrpSpPr>
            <p:cNvPr id="2482" name="Group 2482"/>
            <p:cNvGrpSpPr/>
            <p:nvPr/>
          </p:nvGrpSpPr>
          <p:grpSpPr>
            <a:xfrm>
              <a:off x="-2" y="0"/>
              <a:ext cx="528037" cy="528034"/>
              <a:chOff x="-1" y="0"/>
              <a:chExt cx="528035" cy="528033"/>
            </a:xfrm>
          </p:grpSpPr>
          <p:sp>
            <p:nvSpPr>
              <p:cNvPr id="2480" name="Shape 2480"/>
              <p:cNvSpPr/>
              <p:nvPr/>
            </p:nvSpPr>
            <p:spPr>
              <a:xfrm>
                <a:off x="-1" y="0"/>
                <a:ext cx="528035" cy="528033"/>
              </a:xfrm>
              <a:prstGeom prst="rect">
                <a:avLst/>
              </a:prstGeom>
            </p:spPr>
            <p:style>
              <a:lnRef idx="3">
                <a:schemeClr val="lt1"/>
              </a:lnRef>
              <a:fillRef idx="1">
                <a:schemeClr val="accent5"/>
              </a:fillRef>
              <a:effectRef idx="1">
                <a:schemeClr val="accent5"/>
              </a:effectRef>
              <a:fontRef idx="minor">
                <a:schemeClr val="lt1"/>
              </a:fontRef>
            </p:style>
            <p:txBody>
              <a:bodyPr wrap="square" lIns="0" tIns="0" rIns="0" bIns="0" numCol="1" anchor="ctr">
                <a:noAutofit/>
              </a:bodyPr>
              <a:lstStyle/>
              <a:p>
                <a:pPr lvl="0" algn="ctr">
                  <a:defRPr b="1">
                    <a:latin typeface="+mj-lt"/>
                    <a:ea typeface="+mj-ea"/>
                    <a:cs typeface="+mj-cs"/>
                    <a:sym typeface="Source Sans Pro" panose="020B0503030403020204"/>
                  </a:defRPr>
                </a:pPr>
                <a:endParaRPr>
                  <a:solidFill>
                    <a:srgbClr val="29A3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1" name="Shape 248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05</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83" name="Shape 2483"/>
            <p:cNvSpPr/>
            <p:nvPr/>
          </p:nvSpPr>
          <p:spPr>
            <a:xfrm>
              <a:off x="528030" y="89036"/>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89" name="Group 2489"/>
          <p:cNvGrpSpPr/>
          <p:nvPr/>
        </p:nvGrpSpPr>
        <p:grpSpPr>
          <a:xfrm>
            <a:off x="9234816" y="5304672"/>
            <a:ext cx="2182689" cy="718576"/>
            <a:chOff x="-1" y="0"/>
            <a:chExt cx="2182972" cy="718573"/>
          </a:xfrm>
        </p:grpSpPr>
        <p:grpSp>
          <p:nvGrpSpPr>
            <p:cNvPr id="2487" name="Group 2487"/>
            <p:cNvGrpSpPr/>
            <p:nvPr/>
          </p:nvGrpSpPr>
          <p:grpSpPr>
            <a:xfrm>
              <a:off x="-1" y="0"/>
              <a:ext cx="528035" cy="528033"/>
              <a:chOff x="0" y="0"/>
              <a:chExt cx="528033" cy="528032"/>
            </a:xfrm>
          </p:grpSpPr>
          <p:sp>
            <p:nvSpPr>
              <p:cNvPr id="2485" name="Shape 2485"/>
              <p:cNvSpPr/>
              <p:nvPr/>
            </p:nvSpPr>
            <p:spPr>
              <a:xfrm>
                <a:off x="-1" y="0"/>
                <a:ext cx="528035" cy="528033"/>
              </a:xfrm>
              <a:prstGeom prst="rect">
                <a:avLst/>
              </a:prstGeom>
            </p:spPr>
            <p:style>
              <a:lnRef idx="3">
                <a:schemeClr val="lt1"/>
              </a:lnRef>
              <a:fillRef idx="1">
                <a:schemeClr val="accent6"/>
              </a:fillRef>
              <a:effectRef idx="1">
                <a:schemeClr val="accent6"/>
              </a:effectRef>
              <a:fontRef idx="minor">
                <a:schemeClr val="lt1"/>
              </a:fontRef>
            </p:style>
            <p:txBody>
              <a:bodyPr wrap="square" lIns="0" tIns="0" rIns="0" bIns="0" numCol="1" anchor="ctr">
                <a:noAutofit/>
              </a:bodyPr>
              <a:lstStyle/>
              <a:p>
                <a:pPr lvl="0" algn="ctr">
                  <a:defRPr b="1">
                    <a:latin typeface="+mj-lt"/>
                    <a:ea typeface="+mj-ea"/>
                    <a:cs typeface="+mj-cs"/>
                    <a:sym typeface="Source Sans Pro" panose="020B0503030403020204"/>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6" name="Shape 248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panose="020B0503030403020204"/>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06</a:t>
                </a:r>
                <a:endPar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488" name="Shape 2488"/>
            <p:cNvSpPr/>
            <p:nvPr/>
          </p:nvSpPr>
          <p:spPr>
            <a:xfrm>
              <a:off x="528033" y="72246"/>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2490" name="Chart 2490"/>
          <p:cNvGraphicFramePr/>
          <p:nvPr/>
        </p:nvGraphicFramePr>
        <p:xfrm>
          <a:off x="1583401" y="1445274"/>
          <a:ext cx="2349195" cy="2349501"/>
        </p:xfrm>
        <a:graphic>
          <a:graphicData uri="http://schemas.openxmlformats.org/drawingml/2006/chart">
            <c:chart xmlns:c="http://schemas.openxmlformats.org/drawingml/2006/chart" xmlns:r="http://schemas.openxmlformats.org/officeDocument/2006/relationships" r:id="rId2"/>
          </a:graphicData>
        </a:graphic>
      </p:graphicFrame>
      <p:grpSp>
        <p:nvGrpSpPr>
          <p:cNvPr id="2495" name="Group 2495"/>
          <p:cNvGrpSpPr/>
          <p:nvPr/>
        </p:nvGrpSpPr>
        <p:grpSpPr>
          <a:xfrm>
            <a:off x="4869448" y="1622651"/>
            <a:ext cx="6483671" cy="1909725"/>
            <a:chOff x="0" y="0"/>
            <a:chExt cx="6484514" cy="1909724"/>
          </a:xfrm>
        </p:grpSpPr>
        <p:sp>
          <p:nvSpPr>
            <p:cNvPr id="2491" name="Shape 2491"/>
            <p:cNvSpPr/>
            <p:nvPr/>
          </p:nvSpPr>
          <p:spPr>
            <a:xfrm>
              <a:off x="0" y="0"/>
              <a:ext cx="92396" cy="523218"/>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endParaRPr sz="2800">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492" name="Shape 2492"/>
            <p:cNvSpPr/>
            <p:nvPr/>
          </p:nvSpPr>
          <p:spPr>
            <a:xfrm>
              <a:off x="0" y="509043"/>
              <a:ext cx="6484514" cy="523218"/>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endParaRPr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93" name="image8.png"/>
            <p:cNvPicPr/>
            <p:nvPr/>
          </p:nvPicPr>
          <p:blipFill>
            <a:blip r:embed="rId3"/>
            <a:stretch>
              <a:fillRect/>
            </a:stretch>
          </p:blipFill>
          <p:spPr>
            <a:xfrm>
              <a:off x="15924" y="1397615"/>
              <a:ext cx="512108" cy="512109"/>
            </a:xfrm>
            <a:prstGeom prst="rect">
              <a:avLst/>
            </a:prstGeom>
            <a:ln w="12700" cap="flat">
              <a:noFill/>
              <a:miter lim="400000"/>
              <a:headEnd/>
              <a:tailEnd/>
            </a:ln>
            <a:effectLst/>
          </p:spPr>
        </p:pic>
        <p:sp>
          <p:nvSpPr>
            <p:cNvPr id="2494" name="Shape 2494"/>
            <p:cNvSpPr/>
            <p:nvPr/>
          </p:nvSpPr>
          <p:spPr>
            <a:xfrm>
              <a:off x="528031" y="1465178"/>
              <a:ext cx="4822792" cy="369330"/>
            </a:xfrm>
            <a:prstGeom prst="rect">
              <a:avLst/>
            </a:prstGeom>
            <a:noFill/>
            <a:ln w="12700" cap="flat">
              <a:noFill/>
              <a:miter lim="400000"/>
            </a:ln>
            <a:effectLst/>
          </p:spPr>
          <p:txBody>
            <a:bodyPr wrap="none" lIns="45719" tIns="45719" rIns="45719" bIns="45719" numCol="1" anchor="t">
              <a:spAutoFit/>
            </a:bodyPr>
            <a:lstStyle>
              <a:lvl1pPr>
                <a:defRPr b="1" i="1">
                  <a:solidFill>
                    <a:srgbClr val="595C54"/>
                  </a:solidFill>
                  <a:latin typeface="+mj-lt"/>
                  <a:ea typeface="+mj-ea"/>
                  <a:cs typeface="+mj-cs"/>
                  <a:sym typeface="Source Sans Pro" panose="020B0503030403020204"/>
                </a:defRPr>
              </a:lvl1pPr>
            </a:lstStyle>
            <a:p>
              <a:pPr lvl="0">
                <a:defRPr b="0" i="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sym typeface="微软雅黑" panose="020B0503020204020204" pitchFamily="34" charset="-122"/>
                </a:rPr>
                <a:t> </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indefinite" fill="hold"/>
                                        <p:tgtEl>
                                          <p:spTgt spid="2490"/>
                                        </p:tgtEl>
                                        <p:attrNameLst>
                                          <p:attrName>style.visibility</p:attrName>
                                        </p:attrNameLst>
                                      </p:cBhvr>
                                      <p:to>
                                        <p:strVal val="visible"/>
                                      </p:to>
                                    </p:set>
                                    <p:animEffect transition="in" filter="fade">
                                      <p:cBhvr>
                                        <p:cTn id="7" dur="1000"/>
                                        <p:tgtEl>
                                          <p:spTgt spid="2490"/>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indefinite" fill="hold"/>
                                        <p:tgtEl>
                                          <p:spTgt spid="2495"/>
                                        </p:tgtEl>
                                        <p:attrNameLst>
                                          <p:attrName>style.visibility</p:attrName>
                                        </p:attrNameLst>
                                      </p:cBhvr>
                                      <p:to>
                                        <p:strVal val="visible"/>
                                      </p:to>
                                    </p:set>
                                    <p:animEffect transition="in" filter="strips(downLeft)">
                                      <p:cBhvr>
                                        <p:cTn id="11" dur="500"/>
                                        <p:tgtEl>
                                          <p:spTgt spid="2495"/>
                                        </p:tgtEl>
                                      </p:cBhvr>
                                    </p:animEffect>
                                  </p:childTnLst>
                                </p:cTn>
                              </p:par>
                            </p:childTnLst>
                          </p:cTn>
                        </p:par>
                        <p:par>
                          <p:cTn id="12" fill="hold">
                            <p:stCondLst>
                              <p:cond delay="1500"/>
                            </p:stCondLst>
                            <p:childTnLst>
                              <p:par>
                                <p:cTn id="13" presetID="2" presetClass="entr" presetSubtype="1" fill="hold" grpId="0" nodeType="afterEffect">
                                  <p:stCondLst>
                                    <p:cond delay="0"/>
                                  </p:stCondLst>
                                  <p:childTnLst>
                                    <p:set>
                                      <p:cBhvr>
                                        <p:cTn id="14" dur="indefinite" fill="hold"/>
                                        <p:tgtEl>
                                          <p:spTgt spid="2459">
                                            <p:graphicEl>
                                              <a:chart seriesIdx="-3" categoryIdx="-3" bldStep="gridLegend"/>
                                            </p:graphicEl>
                                          </p:spTgt>
                                        </p:tgtEl>
                                        <p:attrNameLst>
                                          <p:attrName>style.visibility</p:attrName>
                                        </p:attrNameLst>
                                      </p:cBhvr>
                                      <p:to>
                                        <p:strVal val="visible"/>
                                      </p:to>
                                    </p:set>
                                    <p:anim calcmode="lin" valueType="num">
                                      <p:cBhvr>
                                        <p:cTn id="15" dur="500" fill="hold"/>
                                        <p:tgtEl>
                                          <p:spTgt spid="2459">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6" dur="500" fill="hold"/>
                                        <p:tgtEl>
                                          <p:spTgt spid="2459">
                                            <p:graphicEl>
                                              <a:chart seriesIdx="-3" categoryIdx="-3" bldStep="gridLegend"/>
                                            </p:graphicEl>
                                          </p:spTgt>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fill="hold" grpId="0" nodeType="afterEffect">
                                  <p:stCondLst>
                                    <p:cond delay="0"/>
                                  </p:stCondLst>
                                  <p:childTnLst>
                                    <p:set>
                                      <p:cBhvr>
                                        <p:cTn id="19" dur="indefinite" fill="hold"/>
                                        <p:tgtEl>
                                          <p:spTgt spid="2459">
                                            <p:graphicEl>
                                              <a:chart seriesIdx="0" categoryIdx="-4" bldStep="series"/>
                                            </p:graphicEl>
                                          </p:spTgt>
                                        </p:tgtEl>
                                        <p:attrNameLst>
                                          <p:attrName>style.visibility</p:attrName>
                                        </p:attrNameLst>
                                      </p:cBhvr>
                                      <p:to>
                                        <p:strVal val="visible"/>
                                      </p:to>
                                    </p:set>
                                    <p:anim calcmode="lin" valueType="num">
                                      <p:cBhvr>
                                        <p:cTn id="20" dur="500" fill="hold"/>
                                        <p:tgtEl>
                                          <p:spTgt spid="2459">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21" dur="500" fill="hold"/>
                                        <p:tgtEl>
                                          <p:spTgt spid="2459">
                                            <p:graphicEl>
                                              <a:chart seriesIdx="0" categoryIdx="-4" bldStep="series"/>
                                            </p:graphicEl>
                                          </p:spTgt>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1" fill="hold" grpId="0" nodeType="afterEffect">
                                  <p:stCondLst>
                                    <p:cond delay="0"/>
                                  </p:stCondLst>
                                  <p:childTnLst>
                                    <p:set>
                                      <p:cBhvr>
                                        <p:cTn id="24" dur="indefinite" fill="hold"/>
                                        <p:tgtEl>
                                          <p:spTgt spid="2459">
                                            <p:graphicEl>
                                              <a:chart seriesIdx="1" categoryIdx="-4" bldStep="series"/>
                                            </p:graphicEl>
                                          </p:spTgt>
                                        </p:tgtEl>
                                        <p:attrNameLst>
                                          <p:attrName>style.visibility</p:attrName>
                                        </p:attrNameLst>
                                      </p:cBhvr>
                                      <p:to>
                                        <p:strVal val="visible"/>
                                      </p:to>
                                    </p:set>
                                    <p:anim calcmode="lin" valueType="num">
                                      <p:cBhvr>
                                        <p:cTn id="25" dur="500" fill="hold"/>
                                        <p:tgtEl>
                                          <p:spTgt spid="2459">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26" dur="500" fill="hold"/>
                                        <p:tgtEl>
                                          <p:spTgt spid="2459">
                                            <p:graphicEl>
                                              <a:chart seriesIdx="1" categoryIdx="-4" bldStep="series"/>
                                            </p:graphicEl>
                                          </p:spTgt>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 presetClass="entr" presetSubtype="1" fill="hold" grpId="0" nodeType="afterEffect">
                                  <p:stCondLst>
                                    <p:cond delay="0"/>
                                  </p:stCondLst>
                                  <p:childTnLst>
                                    <p:set>
                                      <p:cBhvr>
                                        <p:cTn id="29" dur="indefinite" fill="hold"/>
                                        <p:tgtEl>
                                          <p:spTgt spid="2459">
                                            <p:graphicEl>
                                              <a:chart seriesIdx="2" categoryIdx="-4" bldStep="series"/>
                                            </p:graphicEl>
                                          </p:spTgt>
                                        </p:tgtEl>
                                        <p:attrNameLst>
                                          <p:attrName>style.visibility</p:attrName>
                                        </p:attrNameLst>
                                      </p:cBhvr>
                                      <p:to>
                                        <p:strVal val="visible"/>
                                      </p:to>
                                    </p:set>
                                    <p:anim calcmode="lin" valueType="num">
                                      <p:cBhvr>
                                        <p:cTn id="30" dur="500" fill="hold"/>
                                        <p:tgtEl>
                                          <p:spTgt spid="2459">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31" dur="500" fill="hold"/>
                                        <p:tgtEl>
                                          <p:spTgt spid="2459">
                                            <p:graphicEl>
                                              <a:chart seriesIdx="2" categoryIdx="-4" bldStep="series"/>
                                            </p:graphicEl>
                                          </p:spTgt>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 presetClass="entr" presetSubtype="1" fill="hold" grpId="0" nodeType="afterEffect">
                                  <p:stCondLst>
                                    <p:cond delay="0"/>
                                  </p:stCondLst>
                                  <p:childTnLst>
                                    <p:set>
                                      <p:cBhvr>
                                        <p:cTn id="34" dur="indefinite" fill="hold"/>
                                        <p:tgtEl>
                                          <p:spTgt spid="2459">
                                            <p:graphicEl>
                                              <a:chart seriesIdx="3" categoryIdx="-4" bldStep="series"/>
                                            </p:graphicEl>
                                          </p:spTgt>
                                        </p:tgtEl>
                                        <p:attrNameLst>
                                          <p:attrName>style.visibility</p:attrName>
                                        </p:attrNameLst>
                                      </p:cBhvr>
                                      <p:to>
                                        <p:strVal val="visible"/>
                                      </p:to>
                                    </p:set>
                                    <p:anim calcmode="lin" valueType="num">
                                      <p:cBhvr>
                                        <p:cTn id="35" dur="500" fill="hold"/>
                                        <p:tgtEl>
                                          <p:spTgt spid="2459">
                                            <p:graphicEl>
                                              <a:chart seriesIdx="3" categoryIdx="-4" bldStep="series"/>
                                            </p:graphicEl>
                                          </p:spTgt>
                                        </p:tgtEl>
                                        <p:attrNameLst>
                                          <p:attrName>ppt_x</p:attrName>
                                        </p:attrNameLst>
                                      </p:cBhvr>
                                      <p:tavLst>
                                        <p:tav tm="0">
                                          <p:val>
                                            <p:strVal val="#ppt_x"/>
                                          </p:val>
                                        </p:tav>
                                        <p:tav tm="100000">
                                          <p:val>
                                            <p:strVal val="#ppt_x"/>
                                          </p:val>
                                        </p:tav>
                                      </p:tavLst>
                                    </p:anim>
                                    <p:anim calcmode="lin" valueType="num">
                                      <p:cBhvr>
                                        <p:cTn id="36" dur="500" fill="hold"/>
                                        <p:tgtEl>
                                          <p:spTgt spid="2459">
                                            <p:graphicEl>
                                              <a:chart seriesIdx="3" categoryIdx="-4" bldStep="series"/>
                                            </p:graphicEl>
                                          </p:spTgt>
                                        </p:tgtEl>
                                        <p:attrNameLst>
                                          <p:attrName>ppt_y</p:attrName>
                                        </p:attrNameLst>
                                      </p:cBhvr>
                                      <p:tavLst>
                                        <p:tav tm="0">
                                          <p:val>
                                            <p:strVal val="0-#ppt_h/2"/>
                                          </p:val>
                                        </p:tav>
                                        <p:tav tm="100000">
                                          <p:val>
                                            <p:strVal val="#ppt_y"/>
                                          </p:val>
                                        </p:tav>
                                      </p:tavLst>
                                    </p:anim>
                                  </p:childTnLst>
                                </p:cTn>
                              </p:par>
                            </p:childTnLst>
                          </p:cTn>
                        </p:par>
                        <p:par>
                          <p:cTn id="37" fill="hold">
                            <p:stCondLst>
                              <p:cond delay="4000"/>
                            </p:stCondLst>
                            <p:childTnLst>
                              <p:par>
                                <p:cTn id="38" presetID="2" presetClass="entr" presetSubtype="1" fill="hold" grpId="0" nodeType="afterEffect">
                                  <p:stCondLst>
                                    <p:cond delay="0"/>
                                  </p:stCondLst>
                                  <p:childTnLst>
                                    <p:set>
                                      <p:cBhvr>
                                        <p:cTn id="39" dur="indefinite" fill="hold"/>
                                        <p:tgtEl>
                                          <p:spTgt spid="2459">
                                            <p:graphicEl>
                                              <a:chart seriesIdx="4" categoryIdx="-4" bldStep="series"/>
                                            </p:graphicEl>
                                          </p:spTgt>
                                        </p:tgtEl>
                                        <p:attrNameLst>
                                          <p:attrName>style.visibility</p:attrName>
                                        </p:attrNameLst>
                                      </p:cBhvr>
                                      <p:to>
                                        <p:strVal val="visible"/>
                                      </p:to>
                                    </p:set>
                                    <p:anim calcmode="lin" valueType="num">
                                      <p:cBhvr>
                                        <p:cTn id="40" dur="500" fill="hold"/>
                                        <p:tgtEl>
                                          <p:spTgt spid="2459">
                                            <p:graphicEl>
                                              <a:chart seriesIdx="4" categoryIdx="-4" bldStep="series"/>
                                            </p:graphicEl>
                                          </p:spTgt>
                                        </p:tgtEl>
                                        <p:attrNameLst>
                                          <p:attrName>ppt_x</p:attrName>
                                        </p:attrNameLst>
                                      </p:cBhvr>
                                      <p:tavLst>
                                        <p:tav tm="0">
                                          <p:val>
                                            <p:strVal val="#ppt_x"/>
                                          </p:val>
                                        </p:tav>
                                        <p:tav tm="100000">
                                          <p:val>
                                            <p:strVal val="#ppt_x"/>
                                          </p:val>
                                        </p:tav>
                                      </p:tavLst>
                                    </p:anim>
                                    <p:anim calcmode="lin" valueType="num">
                                      <p:cBhvr>
                                        <p:cTn id="41" dur="500" fill="hold"/>
                                        <p:tgtEl>
                                          <p:spTgt spid="2459">
                                            <p:graphicEl>
                                              <a:chart seriesIdx="4" categoryIdx="-4" bldStep="series"/>
                                            </p:graphicEl>
                                          </p:spTgt>
                                        </p:tgtEl>
                                        <p:attrNameLst>
                                          <p:attrName>ppt_y</p:attrName>
                                        </p:attrNameLst>
                                      </p:cBhvr>
                                      <p:tavLst>
                                        <p:tav tm="0">
                                          <p:val>
                                            <p:strVal val="0-#ppt_h/2"/>
                                          </p:val>
                                        </p:tav>
                                        <p:tav tm="100000">
                                          <p:val>
                                            <p:strVal val="#ppt_y"/>
                                          </p:val>
                                        </p:tav>
                                      </p:tavLst>
                                    </p:anim>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indefinite" fill="hold"/>
                                        <p:tgtEl>
                                          <p:spTgt spid="2459">
                                            <p:graphicEl>
                                              <a:chart seriesIdx="5" categoryIdx="-4" bldStep="series"/>
                                            </p:graphicEl>
                                          </p:spTgt>
                                        </p:tgtEl>
                                        <p:attrNameLst>
                                          <p:attrName>style.visibility</p:attrName>
                                        </p:attrNameLst>
                                      </p:cBhvr>
                                      <p:to>
                                        <p:strVal val="visible"/>
                                      </p:to>
                                    </p:set>
                                    <p:anim calcmode="lin" valueType="num">
                                      <p:cBhvr>
                                        <p:cTn id="45" dur="500" fill="hold"/>
                                        <p:tgtEl>
                                          <p:spTgt spid="2459">
                                            <p:graphicEl>
                                              <a:chart seriesIdx="5" categoryIdx="-4" bldStep="series"/>
                                            </p:graphicEl>
                                          </p:spTgt>
                                        </p:tgtEl>
                                        <p:attrNameLst>
                                          <p:attrName>ppt_x</p:attrName>
                                        </p:attrNameLst>
                                      </p:cBhvr>
                                      <p:tavLst>
                                        <p:tav tm="0">
                                          <p:val>
                                            <p:strVal val="#ppt_x"/>
                                          </p:val>
                                        </p:tav>
                                        <p:tav tm="100000">
                                          <p:val>
                                            <p:strVal val="#ppt_x"/>
                                          </p:val>
                                        </p:tav>
                                      </p:tavLst>
                                    </p:anim>
                                    <p:anim calcmode="lin" valueType="num">
                                      <p:cBhvr>
                                        <p:cTn id="46" dur="500" fill="hold"/>
                                        <p:tgtEl>
                                          <p:spTgt spid="2459">
                                            <p:graphicEl>
                                              <a:chart seriesIdx="5" categoryIdx="-4" bldStep="series"/>
                                            </p:graphicEl>
                                          </p:spTgt>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 presetClass="entr" presetSubtype="8" fill="hold" grpId="0" nodeType="afterEffect">
                                  <p:stCondLst>
                                    <p:cond delay="0"/>
                                  </p:stCondLst>
                                  <p:childTnLst>
                                    <p:set>
                                      <p:cBhvr>
                                        <p:cTn id="49" dur="indefinite" fill="hold"/>
                                        <p:tgtEl>
                                          <p:spTgt spid="2464"/>
                                        </p:tgtEl>
                                        <p:attrNameLst>
                                          <p:attrName>style.visibility</p:attrName>
                                        </p:attrNameLst>
                                      </p:cBhvr>
                                      <p:to>
                                        <p:strVal val="visible"/>
                                      </p:to>
                                    </p:set>
                                    <p:anim calcmode="lin" valueType="num">
                                      <p:cBhvr>
                                        <p:cTn id="50" dur="500" fill="hold"/>
                                        <p:tgtEl>
                                          <p:spTgt spid="2464"/>
                                        </p:tgtEl>
                                        <p:attrNameLst>
                                          <p:attrName>ppt_x</p:attrName>
                                        </p:attrNameLst>
                                      </p:cBhvr>
                                      <p:tavLst>
                                        <p:tav tm="0">
                                          <p:val>
                                            <p:strVal val="0-#ppt_w/2"/>
                                          </p:val>
                                        </p:tav>
                                        <p:tav tm="100000">
                                          <p:val>
                                            <p:strVal val="#ppt_x"/>
                                          </p:val>
                                        </p:tav>
                                      </p:tavLst>
                                    </p:anim>
                                    <p:anim calcmode="lin" valueType="num">
                                      <p:cBhvr>
                                        <p:cTn id="51" dur="500" fill="hold"/>
                                        <p:tgtEl>
                                          <p:spTgt spid="2464"/>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indefinite" fill="hold"/>
                                        <p:tgtEl>
                                          <p:spTgt spid="2469"/>
                                        </p:tgtEl>
                                        <p:attrNameLst>
                                          <p:attrName>style.visibility</p:attrName>
                                        </p:attrNameLst>
                                      </p:cBhvr>
                                      <p:to>
                                        <p:strVal val="visible"/>
                                      </p:to>
                                    </p:set>
                                    <p:anim calcmode="lin" valueType="num">
                                      <p:cBhvr>
                                        <p:cTn id="55" dur="500" fill="hold"/>
                                        <p:tgtEl>
                                          <p:spTgt spid="2469"/>
                                        </p:tgtEl>
                                        <p:attrNameLst>
                                          <p:attrName>ppt_x</p:attrName>
                                        </p:attrNameLst>
                                      </p:cBhvr>
                                      <p:tavLst>
                                        <p:tav tm="0">
                                          <p:val>
                                            <p:strVal val="0-#ppt_w/2"/>
                                          </p:val>
                                        </p:tav>
                                        <p:tav tm="100000">
                                          <p:val>
                                            <p:strVal val="#ppt_x"/>
                                          </p:val>
                                        </p:tav>
                                      </p:tavLst>
                                    </p:anim>
                                    <p:anim calcmode="lin" valueType="num">
                                      <p:cBhvr>
                                        <p:cTn id="56" dur="500" fill="hold"/>
                                        <p:tgtEl>
                                          <p:spTgt spid="2469"/>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indefinite" fill="hold"/>
                                        <p:tgtEl>
                                          <p:spTgt spid="2474"/>
                                        </p:tgtEl>
                                        <p:attrNameLst>
                                          <p:attrName>style.visibility</p:attrName>
                                        </p:attrNameLst>
                                      </p:cBhvr>
                                      <p:to>
                                        <p:strVal val="visible"/>
                                      </p:to>
                                    </p:set>
                                    <p:anim calcmode="lin" valueType="num">
                                      <p:cBhvr>
                                        <p:cTn id="60" dur="500" fill="hold"/>
                                        <p:tgtEl>
                                          <p:spTgt spid="2474"/>
                                        </p:tgtEl>
                                        <p:attrNameLst>
                                          <p:attrName>ppt_x</p:attrName>
                                        </p:attrNameLst>
                                      </p:cBhvr>
                                      <p:tavLst>
                                        <p:tav tm="0">
                                          <p:val>
                                            <p:strVal val="0-#ppt_w/2"/>
                                          </p:val>
                                        </p:tav>
                                        <p:tav tm="100000">
                                          <p:val>
                                            <p:strVal val="#ppt_x"/>
                                          </p:val>
                                        </p:tav>
                                      </p:tavLst>
                                    </p:anim>
                                    <p:anim calcmode="lin" valueType="num">
                                      <p:cBhvr>
                                        <p:cTn id="61" dur="500" fill="hold"/>
                                        <p:tgtEl>
                                          <p:spTgt spid="2474"/>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indefinite" fill="hold"/>
                                        <p:tgtEl>
                                          <p:spTgt spid="2479"/>
                                        </p:tgtEl>
                                        <p:attrNameLst>
                                          <p:attrName>style.visibility</p:attrName>
                                        </p:attrNameLst>
                                      </p:cBhvr>
                                      <p:to>
                                        <p:strVal val="visible"/>
                                      </p:to>
                                    </p:set>
                                    <p:anim calcmode="lin" valueType="num">
                                      <p:cBhvr>
                                        <p:cTn id="65" dur="500" fill="hold"/>
                                        <p:tgtEl>
                                          <p:spTgt spid="2479"/>
                                        </p:tgtEl>
                                        <p:attrNameLst>
                                          <p:attrName>ppt_x</p:attrName>
                                        </p:attrNameLst>
                                      </p:cBhvr>
                                      <p:tavLst>
                                        <p:tav tm="0">
                                          <p:val>
                                            <p:strVal val="0-#ppt_w/2"/>
                                          </p:val>
                                        </p:tav>
                                        <p:tav tm="100000">
                                          <p:val>
                                            <p:strVal val="#ppt_x"/>
                                          </p:val>
                                        </p:tav>
                                      </p:tavLst>
                                    </p:anim>
                                    <p:anim calcmode="lin" valueType="num">
                                      <p:cBhvr>
                                        <p:cTn id="66" dur="500" fill="hold"/>
                                        <p:tgtEl>
                                          <p:spTgt spid="2479"/>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 presetClass="entr" presetSubtype="8" fill="hold" grpId="0" nodeType="afterEffect">
                                  <p:stCondLst>
                                    <p:cond delay="0"/>
                                  </p:stCondLst>
                                  <p:childTnLst>
                                    <p:set>
                                      <p:cBhvr>
                                        <p:cTn id="69" dur="indefinite" fill="hold"/>
                                        <p:tgtEl>
                                          <p:spTgt spid="2484"/>
                                        </p:tgtEl>
                                        <p:attrNameLst>
                                          <p:attrName>style.visibility</p:attrName>
                                        </p:attrNameLst>
                                      </p:cBhvr>
                                      <p:to>
                                        <p:strVal val="visible"/>
                                      </p:to>
                                    </p:set>
                                    <p:anim calcmode="lin" valueType="num">
                                      <p:cBhvr>
                                        <p:cTn id="70" dur="500" fill="hold"/>
                                        <p:tgtEl>
                                          <p:spTgt spid="2484"/>
                                        </p:tgtEl>
                                        <p:attrNameLst>
                                          <p:attrName>ppt_x</p:attrName>
                                        </p:attrNameLst>
                                      </p:cBhvr>
                                      <p:tavLst>
                                        <p:tav tm="0">
                                          <p:val>
                                            <p:strVal val="0-#ppt_w/2"/>
                                          </p:val>
                                        </p:tav>
                                        <p:tav tm="100000">
                                          <p:val>
                                            <p:strVal val="#ppt_x"/>
                                          </p:val>
                                        </p:tav>
                                      </p:tavLst>
                                    </p:anim>
                                    <p:anim calcmode="lin" valueType="num">
                                      <p:cBhvr>
                                        <p:cTn id="71" dur="500" fill="hold"/>
                                        <p:tgtEl>
                                          <p:spTgt spid="2484"/>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2" presetClass="entr" presetSubtype="8" fill="hold" grpId="0" nodeType="afterEffect">
                                  <p:stCondLst>
                                    <p:cond delay="0"/>
                                  </p:stCondLst>
                                  <p:childTnLst>
                                    <p:set>
                                      <p:cBhvr>
                                        <p:cTn id="74" dur="indefinite" fill="hold"/>
                                        <p:tgtEl>
                                          <p:spTgt spid="2489"/>
                                        </p:tgtEl>
                                        <p:attrNameLst>
                                          <p:attrName>style.visibility</p:attrName>
                                        </p:attrNameLst>
                                      </p:cBhvr>
                                      <p:to>
                                        <p:strVal val="visible"/>
                                      </p:to>
                                    </p:set>
                                    <p:anim calcmode="lin" valueType="num">
                                      <p:cBhvr>
                                        <p:cTn id="75" dur="500" fill="hold"/>
                                        <p:tgtEl>
                                          <p:spTgt spid="2489"/>
                                        </p:tgtEl>
                                        <p:attrNameLst>
                                          <p:attrName>ppt_x</p:attrName>
                                        </p:attrNameLst>
                                      </p:cBhvr>
                                      <p:tavLst>
                                        <p:tav tm="0">
                                          <p:val>
                                            <p:strVal val="0-#ppt_w/2"/>
                                          </p:val>
                                        </p:tav>
                                        <p:tav tm="100000">
                                          <p:val>
                                            <p:strVal val="#ppt_x"/>
                                          </p:val>
                                        </p:tav>
                                      </p:tavLst>
                                    </p:anim>
                                    <p:anim calcmode="lin" valueType="num">
                                      <p:cBhvr>
                                        <p:cTn id="76" dur="500" fill="hold"/>
                                        <p:tgtEl>
                                          <p:spTgt spid="24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59" grpId="0">
        <p:bldSub>
          <a:bldChart bld="series"/>
        </p:bldSub>
      </p:bldGraphic>
      <p:bldP spid="2464" grpId="0" animBg="1" advAuto="0"/>
      <p:bldP spid="2469" grpId="0" animBg="1" advAuto="0"/>
      <p:bldP spid="2474" grpId="0" animBg="1" advAuto="0"/>
      <p:bldP spid="2479" grpId="0" animBg="1" advAuto="0"/>
      <p:bldP spid="2484" grpId="0" animBg="1" advAuto="0"/>
      <p:bldP spid="2489" grpId="0" animBg="1" advAuto="0"/>
      <p:bldP spid="2490" grpId="0" advAuto="0"/>
      <p:bldP spid="2495"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20896" y="1680634"/>
            <a:ext cx="10124815" cy="4148667"/>
            <a:chOff x="765175" y="1260475"/>
            <a:chExt cx="7594600" cy="3111500"/>
          </a:xfrm>
        </p:grpSpPr>
        <p:sp>
          <p:nvSpPr>
            <p:cNvPr id="32" name="任意多边形 61"/>
            <p:cNvSpPr>
              <a:spLocks noChangeArrowheads="1"/>
            </p:cNvSpPr>
            <p:nvPr/>
          </p:nvSpPr>
          <p:spPr bwMode="auto">
            <a:xfrm>
              <a:off x="7077075" y="3429000"/>
              <a:ext cx="1282700" cy="942975"/>
            </a:xfrm>
            <a:custGeom>
              <a:avLst/>
              <a:gdLst>
                <a:gd name="T0" fmla="*/ 207463 w 2255291"/>
                <a:gd name="T1" fmla="*/ 172940 h 1944216"/>
                <a:gd name="T2" fmla="*/ 161866 w 2255291"/>
                <a:gd name="T3" fmla="*/ 221692 h 1944216"/>
                <a:gd name="T4" fmla="*/ 253059 w 2255291"/>
                <a:gd name="T5" fmla="*/ 221692 h 1944216"/>
                <a:gd name="T6" fmla="*/ 207463 w 2255291"/>
                <a:gd name="T7" fmla="*/ 0 h 1944216"/>
                <a:gd name="T8" fmla="*/ 414925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 name="任意多边形 60"/>
            <p:cNvSpPr>
              <a:spLocks noChangeArrowheads="1"/>
            </p:cNvSpPr>
            <p:nvPr/>
          </p:nvSpPr>
          <p:spPr bwMode="auto">
            <a:xfrm>
              <a:off x="765175" y="3429000"/>
              <a:ext cx="1284288" cy="942975"/>
            </a:xfrm>
            <a:custGeom>
              <a:avLst/>
              <a:gdLst>
                <a:gd name="T0" fmla="*/ 208234 w 2255291"/>
                <a:gd name="T1" fmla="*/ 172940 h 1944216"/>
                <a:gd name="T2" fmla="*/ 162468 w 2255291"/>
                <a:gd name="T3" fmla="*/ 221692 h 1944216"/>
                <a:gd name="T4" fmla="*/ 254000 w 2255291"/>
                <a:gd name="T5" fmla="*/ 221692 h 1944216"/>
                <a:gd name="T6" fmla="*/ 208234 w 2255291"/>
                <a:gd name="T7" fmla="*/ 0 h 1944216"/>
                <a:gd name="T8" fmla="*/ 416468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 name="任意多边形 27"/>
            <p:cNvSpPr>
              <a:spLocks noChangeArrowheads="1"/>
            </p:cNvSpPr>
            <p:nvPr/>
          </p:nvSpPr>
          <p:spPr bwMode="auto">
            <a:xfrm>
              <a:off x="1562100" y="2716213"/>
              <a:ext cx="2255838" cy="1655762"/>
            </a:xfrm>
            <a:custGeom>
              <a:avLst/>
              <a:gdLst>
                <a:gd name="T0" fmla="*/ 1128466 w 2255291"/>
                <a:gd name="T1" fmla="*/ 936240 h 1944216"/>
                <a:gd name="T2" fmla="*/ 880448 w 2255291"/>
                <a:gd name="T3" fmla="*/ 1200174 h 1944216"/>
                <a:gd name="T4" fmla="*/ 1376483 w 2255291"/>
                <a:gd name="T5" fmla="*/ 1200174 h 1944216"/>
                <a:gd name="T6" fmla="*/ 1128468 w 2255291"/>
                <a:gd name="T7" fmla="*/ 0 h 1944216"/>
                <a:gd name="T8" fmla="*/ 2256932 w 2255291"/>
                <a:gd name="T9" fmla="*/ 1200894 h 1944216"/>
                <a:gd name="T10" fmla="*/ 0 w 2255291"/>
                <a:gd name="T11" fmla="*/ 1200894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5" name="任意多边形 28"/>
            <p:cNvSpPr>
              <a:spLocks noChangeArrowheads="1"/>
            </p:cNvSpPr>
            <p:nvPr/>
          </p:nvSpPr>
          <p:spPr bwMode="auto">
            <a:xfrm>
              <a:off x="3435350" y="1260475"/>
              <a:ext cx="2255838" cy="3111500"/>
            </a:xfrm>
            <a:custGeom>
              <a:avLst/>
              <a:gdLst>
                <a:gd name="T0" fmla="*/ 1128466 w 2255291"/>
                <a:gd name="T1" fmla="*/ 6213017 h 1944216"/>
                <a:gd name="T2" fmla="*/ 880448 w 2255291"/>
                <a:gd name="T3" fmla="*/ 7964525 h 1944216"/>
                <a:gd name="T4" fmla="*/ 1376483 w 2255291"/>
                <a:gd name="T5" fmla="*/ 7964525 h 1944216"/>
                <a:gd name="T6" fmla="*/ 1128468 w 2255291"/>
                <a:gd name="T7" fmla="*/ 0 h 1944216"/>
                <a:gd name="T8" fmla="*/ 2256932 w 2255291"/>
                <a:gd name="T9" fmla="*/ 7969303 h 1944216"/>
                <a:gd name="T10" fmla="*/ 0 w 2255291"/>
                <a:gd name="T11" fmla="*/ 7969303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任意多边形 29"/>
            <p:cNvSpPr>
              <a:spLocks noChangeArrowheads="1"/>
            </p:cNvSpPr>
            <p:nvPr/>
          </p:nvSpPr>
          <p:spPr bwMode="auto">
            <a:xfrm>
              <a:off x="5307013" y="2211388"/>
              <a:ext cx="2255837" cy="2160587"/>
            </a:xfrm>
            <a:custGeom>
              <a:avLst/>
              <a:gdLst>
                <a:gd name="T0" fmla="*/ 1128464 w 2255291"/>
                <a:gd name="T1" fmla="*/ 2080216 h 1944216"/>
                <a:gd name="T2" fmla="*/ 880448 w 2255291"/>
                <a:gd name="T3" fmla="*/ 2666648 h 1944216"/>
                <a:gd name="T4" fmla="*/ 1376480 w 2255291"/>
                <a:gd name="T5" fmla="*/ 2666648 h 1944216"/>
                <a:gd name="T6" fmla="*/ 1128465 w 2255291"/>
                <a:gd name="T7" fmla="*/ 0 h 1944216"/>
                <a:gd name="T8" fmla="*/ 2256929 w 2255291"/>
                <a:gd name="T9" fmla="*/ 2668249 h 1944216"/>
                <a:gd name="T10" fmla="*/ 0 w 2255291"/>
                <a:gd name="T11" fmla="*/ 2668249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37" name="文本框 20"/>
          <p:cNvSpPr>
            <a:spLocks noChangeArrowheads="1"/>
          </p:cNvSpPr>
          <p:nvPr/>
        </p:nvSpPr>
        <p:spPr bwMode="auto">
          <a:xfrm>
            <a:off x="3094959" y="4654552"/>
            <a:ext cx="984123" cy="69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65</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8" name="文本框 48"/>
          <p:cNvSpPr>
            <a:spLocks noChangeArrowheads="1"/>
          </p:cNvSpPr>
          <p:nvPr/>
        </p:nvSpPr>
        <p:spPr bwMode="auto">
          <a:xfrm>
            <a:off x="8087527" y="4512734"/>
            <a:ext cx="984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54</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9" name="文本框 49"/>
          <p:cNvSpPr>
            <a:spLocks noChangeArrowheads="1"/>
          </p:cNvSpPr>
          <p:nvPr/>
        </p:nvSpPr>
        <p:spPr bwMode="auto">
          <a:xfrm>
            <a:off x="5592301" y="4229100"/>
            <a:ext cx="982005" cy="69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a:solidFill>
                  <a:srgbClr val="FFFFFF"/>
                </a:solidFill>
                <a:sym typeface="微软雅黑" panose="020B0503020204020204" pitchFamily="34" charset="-122"/>
              </a:rPr>
              <a:t>96</a:t>
            </a:r>
            <a:r>
              <a:rPr lang="en-US" altLang="zh-CN" sz="3700">
                <a:solidFill>
                  <a:srgbClr val="282828"/>
                </a:solidFill>
                <a:sym typeface="微软雅黑" panose="020B0503020204020204" pitchFamily="34" charset="-122"/>
              </a:rPr>
              <a:t>t</a:t>
            </a:r>
            <a:endParaRPr lang="zh-CN" altLang="en-US" sz="3700">
              <a:solidFill>
                <a:srgbClr val="282828"/>
              </a:solidFill>
              <a:sym typeface="微软雅黑" panose="020B0503020204020204" pitchFamily="34" charset="-122"/>
            </a:endParaRPr>
          </a:p>
        </p:txBody>
      </p:sp>
      <p:sp>
        <p:nvSpPr>
          <p:cNvPr id="40" name="矩形 53"/>
          <p:cNvSpPr>
            <a:spLocks noChangeArrowheads="1"/>
          </p:cNvSpPr>
          <p:nvPr/>
        </p:nvSpPr>
        <p:spPr bwMode="auto">
          <a:xfrm>
            <a:off x="2470623" y="5973235"/>
            <a:ext cx="2232792"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dirty="0">
                <a:solidFill>
                  <a:srgbClr val="131313"/>
                </a:solidFill>
                <a:sym typeface="微软雅黑" panose="020B0503020204020204" pitchFamily="34" charset="-122"/>
              </a:rPr>
              <a:t>点击添加描述</a:t>
            </a:r>
            <a:endParaRPr lang="zh-CN" altLang="en-US" sz="2400" dirty="0">
              <a:latin typeface="Arial" panose="020B0604020202020204" pitchFamily="34" charset="0"/>
              <a:ea typeface="宋体" panose="02010600030101010101" pitchFamily="2" charset="-122"/>
            </a:endParaRPr>
          </a:p>
        </p:txBody>
      </p:sp>
      <p:sp>
        <p:nvSpPr>
          <p:cNvPr id="41" name="矩形 54"/>
          <p:cNvSpPr>
            <a:spLocks noChangeArrowheads="1"/>
          </p:cNvSpPr>
          <p:nvPr/>
        </p:nvSpPr>
        <p:spPr bwMode="auto">
          <a:xfrm>
            <a:off x="4965849" y="5973234"/>
            <a:ext cx="223490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42" name="矩形 58"/>
          <p:cNvSpPr>
            <a:spLocks noChangeArrowheads="1"/>
          </p:cNvSpPr>
          <p:nvPr/>
        </p:nvSpPr>
        <p:spPr bwMode="auto">
          <a:xfrm>
            <a:off x="7454725" y="5973235"/>
            <a:ext cx="2234909"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1500"/>
                                        <p:tgtEl>
                                          <p:spTgt spid="31"/>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p:cNvSpPr/>
          <p:nvPr/>
        </p:nvSpPr>
        <p:spPr bwMode="gray">
          <a:xfrm>
            <a:off x="4613185" y="3101679"/>
            <a:ext cx="2933318" cy="1960033"/>
          </a:xfrm>
          <a:custGeom>
            <a:avLst/>
            <a:gdLst>
              <a:gd name="T0" fmla="*/ 25233 w 918"/>
              <a:gd name="T1" fmla="*/ 5057 h 613"/>
              <a:gd name="T2" fmla="*/ 25233 w 918"/>
              <a:gd name="T3" fmla="*/ 5057 h 613"/>
              <a:gd name="T4" fmla="*/ 25137 w 918"/>
              <a:gd name="T5" fmla="*/ 5025 h 613"/>
              <a:gd name="T6" fmla="*/ 25137 w 918"/>
              <a:gd name="T7" fmla="*/ 5025 h 613"/>
              <a:gd name="T8" fmla="*/ 24261 w 918"/>
              <a:gd name="T9" fmla="*/ 4268 h 613"/>
              <a:gd name="T10" fmla="*/ 24261 w 918"/>
              <a:gd name="T11" fmla="*/ 4268 h 613"/>
              <a:gd name="T12" fmla="*/ 24228 w 918"/>
              <a:gd name="T13" fmla="*/ 4203 h 613"/>
              <a:gd name="T14" fmla="*/ 24228 w 918"/>
              <a:gd name="T15" fmla="*/ 4203 h 613"/>
              <a:gd name="T16" fmla="*/ 24228 w 918"/>
              <a:gd name="T17" fmla="*/ 4137 h 613"/>
              <a:gd name="T18" fmla="*/ 24194 w 918"/>
              <a:gd name="T19" fmla="*/ 4137 h 613"/>
              <a:gd name="T20" fmla="*/ 24194 w 918"/>
              <a:gd name="T21" fmla="*/ 4072 h 613"/>
              <a:gd name="T22" fmla="*/ 24194 w 918"/>
              <a:gd name="T23" fmla="*/ 4072 h 613"/>
              <a:gd name="T24" fmla="*/ 24162 w 918"/>
              <a:gd name="T25" fmla="*/ 4036 h 613"/>
              <a:gd name="T26" fmla="*/ 24162 w 918"/>
              <a:gd name="T27" fmla="*/ 4004 h 613"/>
              <a:gd name="T28" fmla="*/ 24389 w 918"/>
              <a:gd name="T29" fmla="*/ 3003 h 613"/>
              <a:gd name="T30" fmla="*/ 24637 w 918"/>
              <a:gd name="T31" fmla="*/ 2055 h 613"/>
              <a:gd name="T32" fmla="*/ 22577 w 918"/>
              <a:gd name="T33" fmla="*/ 0 h 613"/>
              <a:gd name="T34" fmla="*/ 20496 w 918"/>
              <a:gd name="T35" fmla="*/ 2088 h 613"/>
              <a:gd name="T36" fmla="*/ 20754 w 918"/>
              <a:gd name="T37" fmla="*/ 3036 h 613"/>
              <a:gd name="T38" fmla="*/ 20982 w 918"/>
              <a:gd name="T39" fmla="*/ 4004 h 613"/>
              <a:gd name="T40" fmla="*/ 19964 w 918"/>
              <a:gd name="T41" fmla="*/ 5057 h 613"/>
              <a:gd name="T42" fmla="*/ 19932 w 918"/>
              <a:gd name="T43" fmla="*/ 5057 h 613"/>
              <a:gd name="T44" fmla="*/ 17298 w 918"/>
              <a:gd name="T45" fmla="*/ 5417 h 613"/>
              <a:gd name="T46" fmla="*/ 14649 w 918"/>
              <a:gd name="T47" fmla="*/ 5089 h 613"/>
              <a:gd name="T48" fmla="*/ 14617 w 918"/>
              <a:gd name="T49" fmla="*/ 5089 h 613"/>
              <a:gd name="T50" fmla="*/ 11996 w 918"/>
              <a:gd name="T51" fmla="*/ 4765 h 613"/>
              <a:gd name="T52" fmla="*/ 9380 w 918"/>
              <a:gd name="T53" fmla="*/ 5089 h 613"/>
              <a:gd name="T54" fmla="*/ 9348 w 918"/>
              <a:gd name="T55" fmla="*/ 5089 h 613"/>
              <a:gd name="T56" fmla="*/ 8325 w 918"/>
              <a:gd name="T57" fmla="*/ 6176 h 613"/>
              <a:gd name="T58" fmla="*/ 8556 w 918"/>
              <a:gd name="T59" fmla="*/ 7144 h 613"/>
              <a:gd name="T60" fmla="*/ 8792 w 918"/>
              <a:gd name="T61" fmla="*/ 8092 h 613"/>
              <a:gd name="T62" fmla="*/ 6735 w 918"/>
              <a:gd name="T63" fmla="*/ 10148 h 613"/>
              <a:gd name="T64" fmla="*/ 4641 w 918"/>
              <a:gd name="T65" fmla="*/ 8092 h 613"/>
              <a:gd name="T66" fmla="*/ 4868 w 918"/>
              <a:gd name="T67" fmla="*/ 7144 h 613"/>
              <a:gd name="T68" fmla="*/ 5100 w 918"/>
              <a:gd name="T69" fmla="*/ 6176 h 613"/>
              <a:gd name="T70" fmla="*/ 4085 w 918"/>
              <a:gd name="T71" fmla="*/ 5121 h 613"/>
              <a:gd name="T72" fmla="*/ 4012 w 918"/>
              <a:gd name="T73" fmla="*/ 5089 h 613"/>
              <a:gd name="T74" fmla="*/ 1428 w 918"/>
              <a:gd name="T75" fmla="*/ 4797 h 613"/>
              <a:gd name="T76" fmla="*/ 0 w 918"/>
              <a:gd name="T77" fmla="*/ 4896 h 613"/>
              <a:gd name="T78" fmla="*/ 0 w 918"/>
              <a:gd name="T79" fmla="*/ 5089 h 613"/>
              <a:gd name="T80" fmla="*/ 15205 w 918"/>
              <a:gd name="T81" fmla="*/ 20261 h 613"/>
              <a:gd name="T82" fmla="*/ 30430 w 918"/>
              <a:gd name="T83" fmla="*/ 5089 h 613"/>
              <a:gd name="T84" fmla="*/ 30430 w 918"/>
              <a:gd name="T85" fmla="*/ 5057 h 613"/>
              <a:gd name="T86" fmla="*/ 27878 w 918"/>
              <a:gd name="T87" fmla="*/ 5385 h 613"/>
              <a:gd name="T88" fmla="*/ 25233 w 918"/>
              <a:gd name="T89" fmla="*/ 5057 h 6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8" h="613">
                <a:moveTo>
                  <a:pt x="761" y="153"/>
                </a:moveTo>
                <a:cubicBezTo>
                  <a:pt x="761" y="153"/>
                  <a:pt x="761" y="153"/>
                  <a:pt x="761" y="153"/>
                </a:cubicBezTo>
                <a:cubicBezTo>
                  <a:pt x="761" y="153"/>
                  <a:pt x="758" y="152"/>
                  <a:pt x="758" y="152"/>
                </a:cubicBezTo>
                <a:cubicBezTo>
                  <a:pt x="758" y="152"/>
                  <a:pt x="758" y="152"/>
                  <a:pt x="758" y="152"/>
                </a:cubicBezTo>
                <a:cubicBezTo>
                  <a:pt x="745" y="147"/>
                  <a:pt x="737" y="137"/>
                  <a:pt x="732" y="129"/>
                </a:cubicBezTo>
                <a:cubicBezTo>
                  <a:pt x="732" y="129"/>
                  <a:pt x="732" y="129"/>
                  <a:pt x="732" y="129"/>
                </a:cubicBezTo>
                <a:cubicBezTo>
                  <a:pt x="732" y="128"/>
                  <a:pt x="732" y="128"/>
                  <a:pt x="731" y="127"/>
                </a:cubicBezTo>
                <a:cubicBezTo>
                  <a:pt x="731" y="127"/>
                  <a:pt x="731" y="127"/>
                  <a:pt x="731" y="127"/>
                </a:cubicBezTo>
                <a:cubicBezTo>
                  <a:pt x="731" y="126"/>
                  <a:pt x="731" y="126"/>
                  <a:pt x="731" y="125"/>
                </a:cubicBezTo>
                <a:cubicBezTo>
                  <a:pt x="731" y="125"/>
                  <a:pt x="730" y="125"/>
                  <a:pt x="730" y="125"/>
                </a:cubicBezTo>
                <a:cubicBezTo>
                  <a:pt x="730" y="124"/>
                  <a:pt x="730" y="124"/>
                  <a:pt x="730" y="123"/>
                </a:cubicBezTo>
                <a:cubicBezTo>
                  <a:pt x="730" y="123"/>
                  <a:pt x="730" y="123"/>
                  <a:pt x="730" y="123"/>
                </a:cubicBezTo>
                <a:cubicBezTo>
                  <a:pt x="730" y="122"/>
                  <a:pt x="730" y="122"/>
                  <a:pt x="729" y="122"/>
                </a:cubicBezTo>
                <a:cubicBezTo>
                  <a:pt x="729" y="121"/>
                  <a:pt x="729" y="121"/>
                  <a:pt x="729" y="121"/>
                </a:cubicBezTo>
                <a:cubicBezTo>
                  <a:pt x="727" y="109"/>
                  <a:pt x="734" y="96"/>
                  <a:pt x="736" y="91"/>
                </a:cubicBezTo>
                <a:cubicBezTo>
                  <a:pt x="741" y="83"/>
                  <a:pt x="743" y="73"/>
                  <a:pt x="743" y="62"/>
                </a:cubicBezTo>
                <a:cubicBezTo>
                  <a:pt x="743" y="28"/>
                  <a:pt x="715" y="0"/>
                  <a:pt x="681" y="0"/>
                </a:cubicBezTo>
                <a:cubicBezTo>
                  <a:pt x="646" y="0"/>
                  <a:pt x="618" y="28"/>
                  <a:pt x="618" y="63"/>
                </a:cubicBezTo>
                <a:cubicBezTo>
                  <a:pt x="618" y="73"/>
                  <a:pt x="621" y="83"/>
                  <a:pt x="626" y="92"/>
                </a:cubicBezTo>
                <a:cubicBezTo>
                  <a:pt x="628" y="96"/>
                  <a:pt x="635" y="109"/>
                  <a:pt x="633" y="121"/>
                </a:cubicBezTo>
                <a:cubicBezTo>
                  <a:pt x="632" y="127"/>
                  <a:pt x="623" y="146"/>
                  <a:pt x="602" y="153"/>
                </a:cubicBezTo>
                <a:cubicBezTo>
                  <a:pt x="602" y="153"/>
                  <a:pt x="602" y="153"/>
                  <a:pt x="601" y="153"/>
                </a:cubicBezTo>
                <a:cubicBezTo>
                  <a:pt x="601" y="153"/>
                  <a:pt x="566" y="164"/>
                  <a:pt x="522" y="164"/>
                </a:cubicBezTo>
                <a:cubicBezTo>
                  <a:pt x="478" y="164"/>
                  <a:pt x="442" y="154"/>
                  <a:pt x="442" y="154"/>
                </a:cubicBezTo>
                <a:cubicBezTo>
                  <a:pt x="442" y="154"/>
                  <a:pt x="442" y="154"/>
                  <a:pt x="441" y="154"/>
                </a:cubicBezTo>
                <a:cubicBezTo>
                  <a:pt x="436" y="152"/>
                  <a:pt x="403" y="143"/>
                  <a:pt x="362" y="144"/>
                </a:cubicBezTo>
                <a:cubicBezTo>
                  <a:pt x="322" y="144"/>
                  <a:pt x="289" y="152"/>
                  <a:pt x="283" y="154"/>
                </a:cubicBezTo>
                <a:cubicBezTo>
                  <a:pt x="283" y="154"/>
                  <a:pt x="282" y="154"/>
                  <a:pt x="282" y="154"/>
                </a:cubicBezTo>
                <a:cubicBezTo>
                  <a:pt x="261" y="161"/>
                  <a:pt x="252" y="180"/>
                  <a:pt x="251" y="187"/>
                </a:cubicBezTo>
                <a:cubicBezTo>
                  <a:pt x="249" y="198"/>
                  <a:pt x="255" y="211"/>
                  <a:pt x="258" y="216"/>
                </a:cubicBezTo>
                <a:cubicBezTo>
                  <a:pt x="262" y="224"/>
                  <a:pt x="265" y="234"/>
                  <a:pt x="265" y="245"/>
                </a:cubicBezTo>
                <a:cubicBezTo>
                  <a:pt x="265" y="279"/>
                  <a:pt x="237" y="307"/>
                  <a:pt x="203" y="307"/>
                </a:cubicBezTo>
                <a:cubicBezTo>
                  <a:pt x="168" y="307"/>
                  <a:pt x="140" y="279"/>
                  <a:pt x="140" y="245"/>
                </a:cubicBezTo>
                <a:cubicBezTo>
                  <a:pt x="140" y="235"/>
                  <a:pt x="143" y="225"/>
                  <a:pt x="147" y="216"/>
                </a:cubicBezTo>
                <a:cubicBezTo>
                  <a:pt x="150" y="211"/>
                  <a:pt x="157" y="198"/>
                  <a:pt x="154" y="187"/>
                </a:cubicBezTo>
                <a:cubicBezTo>
                  <a:pt x="153" y="180"/>
                  <a:pt x="144" y="161"/>
                  <a:pt x="123" y="155"/>
                </a:cubicBezTo>
                <a:cubicBezTo>
                  <a:pt x="123" y="155"/>
                  <a:pt x="122" y="155"/>
                  <a:pt x="121" y="154"/>
                </a:cubicBezTo>
                <a:cubicBezTo>
                  <a:pt x="115" y="153"/>
                  <a:pt x="82" y="144"/>
                  <a:pt x="43" y="145"/>
                </a:cubicBezTo>
                <a:cubicBezTo>
                  <a:pt x="27" y="145"/>
                  <a:pt x="12" y="146"/>
                  <a:pt x="0" y="148"/>
                </a:cubicBezTo>
                <a:cubicBezTo>
                  <a:pt x="0" y="150"/>
                  <a:pt x="0" y="152"/>
                  <a:pt x="0" y="154"/>
                </a:cubicBezTo>
                <a:cubicBezTo>
                  <a:pt x="0" y="407"/>
                  <a:pt x="205" y="613"/>
                  <a:pt x="459" y="613"/>
                </a:cubicBezTo>
                <a:cubicBezTo>
                  <a:pt x="712" y="613"/>
                  <a:pt x="918" y="407"/>
                  <a:pt x="918" y="154"/>
                </a:cubicBezTo>
                <a:cubicBezTo>
                  <a:pt x="918" y="154"/>
                  <a:pt x="918" y="153"/>
                  <a:pt x="918" y="153"/>
                </a:cubicBezTo>
                <a:cubicBezTo>
                  <a:pt x="901" y="158"/>
                  <a:pt x="873" y="163"/>
                  <a:pt x="841" y="163"/>
                </a:cubicBezTo>
                <a:cubicBezTo>
                  <a:pt x="797" y="163"/>
                  <a:pt x="761" y="153"/>
                  <a:pt x="761" y="153"/>
                </a:cubicBezTo>
                <a:close/>
              </a:path>
            </a:pathLst>
          </a:custGeom>
          <a:solidFill>
            <a:schemeClr val="bg1">
              <a:lumMod val="50000"/>
            </a:schemeClr>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19928" rIns="0" bIns="0" anchor="ctr"/>
          <a:lstStyle/>
          <a:p>
            <a:pPr algn="ctr">
              <a:lnSpc>
                <a:spcPct val="120000"/>
              </a:lnSpc>
              <a:spcBef>
                <a:spcPts val="590"/>
              </a:spcBef>
              <a:spcAft>
                <a:spcPts val="590"/>
              </a:spcAft>
              <a:defRPr/>
            </a:pPr>
            <a:r>
              <a:rPr lang="zh-CN" altLang="en-US" sz="2700" dirty="0">
                <a:solidFill>
                  <a:srgbClr val="FFFFFF"/>
                </a:solidFill>
                <a:latin typeface="+mn-ea"/>
              </a:rPr>
              <a:t>负面优势</a:t>
            </a:r>
            <a:endParaRPr lang="zh-CN" altLang="en-US" sz="2700" dirty="0">
              <a:solidFill>
                <a:srgbClr val="FFFFFF"/>
              </a:solidFill>
              <a:latin typeface="+mn-ea"/>
            </a:endParaRPr>
          </a:p>
        </p:txBody>
      </p:sp>
      <p:sp>
        <p:nvSpPr>
          <p:cNvPr id="19" name="Freeform 13"/>
          <p:cNvSpPr/>
          <p:nvPr/>
        </p:nvSpPr>
        <p:spPr bwMode="gray">
          <a:xfrm>
            <a:off x="4613185" y="2128011"/>
            <a:ext cx="2933318" cy="1955800"/>
          </a:xfrm>
          <a:custGeom>
            <a:avLst/>
            <a:gdLst>
              <a:gd name="T0" fmla="*/ 15205 w 918"/>
              <a:gd name="T1" fmla="*/ 0 h 612"/>
              <a:gd name="T2" fmla="*/ 0 w 918"/>
              <a:gd name="T3" fmla="*/ 14909 h 612"/>
              <a:gd name="T4" fmla="*/ 1428 w 918"/>
              <a:gd name="T5" fmla="*/ 14812 h 612"/>
              <a:gd name="T6" fmla="*/ 4012 w 918"/>
              <a:gd name="T7" fmla="*/ 15112 h 612"/>
              <a:gd name="T8" fmla="*/ 4085 w 918"/>
              <a:gd name="T9" fmla="*/ 15144 h 612"/>
              <a:gd name="T10" fmla="*/ 5100 w 918"/>
              <a:gd name="T11" fmla="*/ 16204 h 612"/>
              <a:gd name="T12" fmla="*/ 4868 w 918"/>
              <a:gd name="T13" fmla="*/ 17154 h 612"/>
              <a:gd name="T14" fmla="*/ 4641 w 918"/>
              <a:gd name="T15" fmla="*/ 18105 h 612"/>
              <a:gd name="T16" fmla="*/ 6735 w 918"/>
              <a:gd name="T17" fmla="*/ 20149 h 612"/>
              <a:gd name="T18" fmla="*/ 8792 w 918"/>
              <a:gd name="T19" fmla="*/ 18105 h 612"/>
              <a:gd name="T20" fmla="*/ 8556 w 918"/>
              <a:gd name="T21" fmla="*/ 17154 h 612"/>
              <a:gd name="T22" fmla="*/ 8325 w 918"/>
              <a:gd name="T23" fmla="*/ 16204 h 612"/>
              <a:gd name="T24" fmla="*/ 9348 w 918"/>
              <a:gd name="T25" fmla="*/ 15112 h 612"/>
              <a:gd name="T26" fmla="*/ 9380 w 918"/>
              <a:gd name="T27" fmla="*/ 15112 h 612"/>
              <a:gd name="T28" fmla="*/ 11996 w 918"/>
              <a:gd name="T29" fmla="*/ 14780 h 612"/>
              <a:gd name="T30" fmla="*/ 14617 w 918"/>
              <a:gd name="T31" fmla="*/ 15112 h 612"/>
              <a:gd name="T32" fmla="*/ 14649 w 918"/>
              <a:gd name="T33" fmla="*/ 15112 h 612"/>
              <a:gd name="T34" fmla="*/ 17298 w 918"/>
              <a:gd name="T35" fmla="*/ 15440 h 612"/>
              <a:gd name="T36" fmla="*/ 19932 w 918"/>
              <a:gd name="T37" fmla="*/ 15080 h 612"/>
              <a:gd name="T38" fmla="*/ 19964 w 918"/>
              <a:gd name="T39" fmla="*/ 15080 h 612"/>
              <a:gd name="T40" fmla="*/ 20982 w 918"/>
              <a:gd name="T41" fmla="*/ 14032 h 612"/>
              <a:gd name="T42" fmla="*/ 20754 w 918"/>
              <a:gd name="T43" fmla="*/ 13076 h 612"/>
              <a:gd name="T44" fmla="*/ 20496 w 918"/>
              <a:gd name="T45" fmla="*/ 12109 h 612"/>
              <a:gd name="T46" fmla="*/ 22577 w 918"/>
              <a:gd name="T47" fmla="*/ 10033 h 612"/>
              <a:gd name="T48" fmla="*/ 24637 w 918"/>
              <a:gd name="T49" fmla="*/ 12077 h 612"/>
              <a:gd name="T50" fmla="*/ 24389 w 918"/>
              <a:gd name="T51" fmla="*/ 13044 h 612"/>
              <a:gd name="T52" fmla="*/ 24162 w 918"/>
              <a:gd name="T53" fmla="*/ 14032 h 612"/>
              <a:gd name="T54" fmla="*/ 24162 w 918"/>
              <a:gd name="T55" fmla="*/ 14064 h 612"/>
              <a:gd name="T56" fmla="*/ 24194 w 918"/>
              <a:gd name="T57" fmla="*/ 14096 h 612"/>
              <a:gd name="T58" fmla="*/ 24194 w 918"/>
              <a:gd name="T59" fmla="*/ 14096 h 612"/>
              <a:gd name="T60" fmla="*/ 24194 w 918"/>
              <a:gd name="T61" fmla="*/ 14161 h 612"/>
              <a:gd name="T62" fmla="*/ 24228 w 918"/>
              <a:gd name="T63" fmla="*/ 14161 h 612"/>
              <a:gd name="T64" fmla="*/ 24228 w 918"/>
              <a:gd name="T65" fmla="*/ 14225 h 612"/>
              <a:gd name="T66" fmla="*/ 24228 w 918"/>
              <a:gd name="T67" fmla="*/ 14225 h 612"/>
              <a:gd name="T68" fmla="*/ 24261 w 918"/>
              <a:gd name="T69" fmla="*/ 14289 h 612"/>
              <a:gd name="T70" fmla="*/ 24261 w 918"/>
              <a:gd name="T71" fmla="*/ 14289 h 612"/>
              <a:gd name="T72" fmla="*/ 25137 w 918"/>
              <a:gd name="T73" fmla="*/ 15048 h 612"/>
              <a:gd name="T74" fmla="*/ 25137 w 918"/>
              <a:gd name="T75" fmla="*/ 15048 h 612"/>
              <a:gd name="T76" fmla="*/ 25233 w 918"/>
              <a:gd name="T77" fmla="*/ 15080 h 612"/>
              <a:gd name="T78" fmla="*/ 25233 w 918"/>
              <a:gd name="T79" fmla="*/ 15080 h 612"/>
              <a:gd name="T80" fmla="*/ 27878 w 918"/>
              <a:gd name="T81" fmla="*/ 15408 h 612"/>
              <a:gd name="T82" fmla="*/ 30430 w 918"/>
              <a:gd name="T83" fmla="*/ 15080 h 612"/>
              <a:gd name="T84" fmla="*/ 15205 w 918"/>
              <a:gd name="T85" fmla="*/ 0 h 6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18" h="612">
                <a:moveTo>
                  <a:pt x="459" y="0"/>
                </a:moveTo>
                <a:cubicBezTo>
                  <a:pt x="207" y="0"/>
                  <a:pt x="3" y="202"/>
                  <a:pt x="0" y="453"/>
                </a:cubicBezTo>
                <a:cubicBezTo>
                  <a:pt x="12" y="451"/>
                  <a:pt x="27" y="450"/>
                  <a:pt x="43" y="450"/>
                </a:cubicBezTo>
                <a:cubicBezTo>
                  <a:pt x="82" y="449"/>
                  <a:pt x="115" y="458"/>
                  <a:pt x="121" y="459"/>
                </a:cubicBezTo>
                <a:cubicBezTo>
                  <a:pt x="122" y="460"/>
                  <a:pt x="123" y="460"/>
                  <a:pt x="123" y="460"/>
                </a:cubicBezTo>
                <a:cubicBezTo>
                  <a:pt x="144" y="466"/>
                  <a:pt x="153" y="485"/>
                  <a:pt x="154" y="492"/>
                </a:cubicBezTo>
                <a:cubicBezTo>
                  <a:pt x="157" y="503"/>
                  <a:pt x="150" y="516"/>
                  <a:pt x="147" y="521"/>
                </a:cubicBezTo>
                <a:cubicBezTo>
                  <a:pt x="143" y="530"/>
                  <a:pt x="140" y="540"/>
                  <a:pt x="140" y="550"/>
                </a:cubicBezTo>
                <a:cubicBezTo>
                  <a:pt x="140" y="584"/>
                  <a:pt x="168" y="612"/>
                  <a:pt x="203" y="612"/>
                </a:cubicBezTo>
                <a:cubicBezTo>
                  <a:pt x="237" y="612"/>
                  <a:pt x="265" y="584"/>
                  <a:pt x="265" y="550"/>
                </a:cubicBezTo>
                <a:cubicBezTo>
                  <a:pt x="265" y="539"/>
                  <a:pt x="262" y="529"/>
                  <a:pt x="258" y="521"/>
                </a:cubicBezTo>
                <a:cubicBezTo>
                  <a:pt x="255" y="516"/>
                  <a:pt x="249" y="503"/>
                  <a:pt x="251" y="492"/>
                </a:cubicBezTo>
                <a:cubicBezTo>
                  <a:pt x="252" y="485"/>
                  <a:pt x="261" y="466"/>
                  <a:pt x="282" y="459"/>
                </a:cubicBezTo>
                <a:cubicBezTo>
                  <a:pt x="282" y="459"/>
                  <a:pt x="283" y="459"/>
                  <a:pt x="283" y="459"/>
                </a:cubicBezTo>
                <a:cubicBezTo>
                  <a:pt x="289" y="457"/>
                  <a:pt x="322" y="449"/>
                  <a:pt x="362" y="449"/>
                </a:cubicBezTo>
                <a:cubicBezTo>
                  <a:pt x="403" y="448"/>
                  <a:pt x="436" y="457"/>
                  <a:pt x="441" y="459"/>
                </a:cubicBezTo>
                <a:cubicBezTo>
                  <a:pt x="442" y="459"/>
                  <a:pt x="442" y="459"/>
                  <a:pt x="442" y="459"/>
                </a:cubicBezTo>
                <a:cubicBezTo>
                  <a:pt x="442" y="459"/>
                  <a:pt x="478" y="469"/>
                  <a:pt x="522" y="469"/>
                </a:cubicBezTo>
                <a:cubicBezTo>
                  <a:pt x="566" y="469"/>
                  <a:pt x="601" y="458"/>
                  <a:pt x="601" y="458"/>
                </a:cubicBezTo>
                <a:cubicBezTo>
                  <a:pt x="602" y="458"/>
                  <a:pt x="602" y="458"/>
                  <a:pt x="602" y="458"/>
                </a:cubicBezTo>
                <a:cubicBezTo>
                  <a:pt x="623" y="451"/>
                  <a:pt x="632" y="432"/>
                  <a:pt x="633" y="426"/>
                </a:cubicBezTo>
                <a:cubicBezTo>
                  <a:pt x="635" y="414"/>
                  <a:pt x="628" y="401"/>
                  <a:pt x="626" y="397"/>
                </a:cubicBezTo>
                <a:cubicBezTo>
                  <a:pt x="621" y="388"/>
                  <a:pt x="618" y="378"/>
                  <a:pt x="618" y="368"/>
                </a:cubicBezTo>
                <a:cubicBezTo>
                  <a:pt x="618" y="333"/>
                  <a:pt x="646" y="305"/>
                  <a:pt x="681" y="305"/>
                </a:cubicBezTo>
                <a:cubicBezTo>
                  <a:pt x="715" y="305"/>
                  <a:pt x="743" y="333"/>
                  <a:pt x="743" y="367"/>
                </a:cubicBezTo>
                <a:cubicBezTo>
                  <a:pt x="743" y="378"/>
                  <a:pt x="741" y="388"/>
                  <a:pt x="736" y="396"/>
                </a:cubicBezTo>
                <a:cubicBezTo>
                  <a:pt x="734" y="401"/>
                  <a:pt x="727" y="414"/>
                  <a:pt x="729" y="426"/>
                </a:cubicBezTo>
                <a:cubicBezTo>
                  <a:pt x="729" y="426"/>
                  <a:pt x="729" y="426"/>
                  <a:pt x="729" y="427"/>
                </a:cubicBezTo>
                <a:cubicBezTo>
                  <a:pt x="730" y="427"/>
                  <a:pt x="730" y="427"/>
                  <a:pt x="730" y="428"/>
                </a:cubicBezTo>
                <a:cubicBezTo>
                  <a:pt x="730" y="428"/>
                  <a:pt x="730" y="428"/>
                  <a:pt x="730" y="428"/>
                </a:cubicBezTo>
                <a:cubicBezTo>
                  <a:pt x="730" y="429"/>
                  <a:pt x="730" y="429"/>
                  <a:pt x="730" y="430"/>
                </a:cubicBezTo>
                <a:cubicBezTo>
                  <a:pt x="730" y="430"/>
                  <a:pt x="731" y="430"/>
                  <a:pt x="731" y="430"/>
                </a:cubicBezTo>
                <a:cubicBezTo>
                  <a:pt x="731" y="431"/>
                  <a:pt x="731" y="431"/>
                  <a:pt x="731" y="432"/>
                </a:cubicBezTo>
                <a:cubicBezTo>
                  <a:pt x="731" y="432"/>
                  <a:pt x="731" y="432"/>
                  <a:pt x="731" y="432"/>
                </a:cubicBezTo>
                <a:cubicBezTo>
                  <a:pt x="732" y="433"/>
                  <a:pt x="732" y="433"/>
                  <a:pt x="732" y="434"/>
                </a:cubicBezTo>
                <a:cubicBezTo>
                  <a:pt x="732" y="434"/>
                  <a:pt x="732" y="434"/>
                  <a:pt x="732" y="434"/>
                </a:cubicBezTo>
                <a:cubicBezTo>
                  <a:pt x="737" y="442"/>
                  <a:pt x="745" y="452"/>
                  <a:pt x="758" y="457"/>
                </a:cubicBezTo>
                <a:cubicBezTo>
                  <a:pt x="758" y="457"/>
                  <a:pt x="758" y="457"/>
                  <a:pt x="758" y="457"/>
                </a:cubicBezTo>
                <a:cubicBezTo>
                  <a:pt x="758" y="457"/>
                  <a:pt x="761" y="458"/>
                  <a:pt x="761" y="458"/>
                </a:cubicBezTo>
                <a:cubicBezTo>
                  <a:pt x="761" y="458"/>
                  <a:pt x="761" y="458"/>
                  <a:pt x="761" y="458"/>
                </a:cubicBezTo>
                <a:cubicBezTo>
                  <a:pt x="761" y="458"/>
                  <a:pt x="797" y="468"/>
                  <a:pt x="841" y="468"/>
                </a:cubicBezTo>
                <a:cubicBezTo>
                  <a:pt x="873" y="468"/>
                  <a:pt x="901" y="463"/>
                  <a:pt x="918" y="458"/>
                </a:cubicBezTo>
                <a:cubicBezTo>
                  <a:pt x="917" y="205"/>
                  <a:pt x="712" y="0"/>
                  <a:pt x="459" y="0"/>
                </a:cubicBezTo>
                <a:close/>
              </a:path>
            </a:pathLst>
          </a:custGeom>
          <a:solidFill>
            <a:schemeClr val="accent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719928" anchor="ctr"/>
          <a:lstStyle/>
          <a:p>
            <a:pPr algn="ctr">
              <a:lnSpc>
                <a:spcPct val="120000"/>
              </a:lnSpc>
              <a:spcBef>
                <a:spcPts val="590"/>
              </a:spcBef>
              <a:spcAft>
                <a:spcPts val="590"/>
              </a:spcAft>
              <a:defRPr/>
            </a:pPr>
            <a:r>
              <a:rPr lang="zh-CN" altLang="en-US" sz="2700" dirty="0">
                <a:solidFill>
                  <a:srgbClr val="FFFFFF"/>
                </a:solidFill>
                <a:latin typeface="+mn-ea"/>
              </a:rPr>
              <a:t>正面优势</a:t>
            </a:r>
            <a:endParaRPr lang="zh-CN" altLang="en-US" sz="2700" dirty="0">
              <a:solidFill>
                <a:srgbClr val="FFFFFF"/>
              </a:solidFill>
              <a:latin typeface="+mn-ea"/>
            </a:endParaRPr>
          </a:p>
        </p:txBody>
      </p:sp>
      <p:grpSp>
        <p:nvGrpSpPr>
          <p:cNvPr id="3" name="组合 2"/>
          <p:cNvGrpSpPr/>
          <p:nvPr/>
        </p:nvGrpSpPr>
        <p:grpSpPr>
          <a:xfrm>
            <a:off x="6437514" y="1892829"/>
            <a:ext cx="5034385" cy="872546"/>
            <a:chOff x="4828168" y="1419622"/>
            <a:chExt cx="3776280" cy="654410"/>
          </a:xfrm>
        </p:grpSpPr>
        <p:cxnSp>
          <p:nvCxnSpPr>
            <p:cNvPr id="20" name="直接连接符 19"/>
            <p:cNvCxnSpPr/>
            <p:nvPr/>
          </p:nvCxnSpPr>
          <p:spPr>
            <a:xfrm>
              <a:off x="4828168" y="1765871"/>
              <a:ext cx="1103313" cy="0"/>
            </a:xfrm>
            <a:prstGeom prst="line">
              <a:avLst/>
            </a:prstGeom>
            <a:ln>
              <a:solidFill>
                <a:srgbClr val="BCBCB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 name="矩形 67"/>
            <p:cNvSpPr>
              <a:spLocks noChangeArrowheads="1"/>
            </p:cNvSpPr>
            <p:nvPr/>
          </p:nvSpPr>
          <p:spPr bwMode="auto">
            <a:xfrm>
              <a:off x="5958885" y="1419622"/>
              <a:ext cx="2645563" cy="65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20104" y="4409544"/>
            <a:ext cx="4944928" cy="872546"/>
            <a:chOff x="539552" y="3307159"/>
            <a:chExt cx="3709179" cy="654410"/>
          </a:xfrm>
        </p:grpSpPr>
        <p:cxnSp>
          <p:nvCxnSpPr>
            <p:cNvPr id="22" name="直接连接符 21"/>
            <p:cNvCxnSpPr/>
            <p:nvPr/>
          </p:nvCxnSpPr>
          <p:spPr>
            <a:xfrm>
              <a:off x="3143831" y="3653408"/>
              <a:ext cx="1104900" cy="0"/>
            </a:xfrm>
            <a:prstGeom prst="line">
              <a:avLst/>
            </a:prstGeom>
            <a:ln>
              <a:solidFill>
                <a:srgbClr val="BCBCBC"/>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7" name="矩形 67"/>
            <p:cNvSpPr>
              <a:spLocks noChangeArrowheads="1"/>
            </p:cNvSpPr>
            <p:nvPr/>
          </p:nvSpPr>
          <p:spPr bwMode="auto">
            <a:xfrm>
              <a:off x="539552" y="3307159"/>
              <a:ext cx="2604279" cy="65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28" name="Picture 2" descr="C:\Users\MDG\Desktop\4.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0413" b="7293"/>
          <a:stretch>
            <a:fillRect/>
          </a:stretch>
        </p:blipFill>
        <p:spPr bwMode="auto">
          <a:xfrm>
            <a:off x="7987559" y="2948947"/>
            <a:ext cx="3705380" cy="168560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9" name="Picture 4" descr="C:\Users\MDG\Desktop\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18" b="9780"/>
          <a:stretch>
            <a:fillRect/>
          </a:stretch>
        </p:blipFill>
        <p:spPr bwMode="auto">
          <a:xfrm>
            <a:off x="603372" y="2592363"/>
            <a:ext cx="3705380" cy="172174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000"/>
                            </p:stCondLst>
                            <p:childTnLst>
                              <p:par>
                                <p:cTn id="21" presetID="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203964" y="1752024"/>
            <a:ext cx="1994806" cy="1782861"/>
            <a:chOff x="4652983" y="1314017"/>
            <a:chExt cx="1496299" cy="1337146"/>
          </a:xfrm>
        </p:grpSpPr>
        <p:sp>
          <p:nvSpPr>
            <p:cNvPr id="3" name="Ellipse 28"/>
            <p:cNvSpPr/>
            <p:nvPr/>
          </p:nvSpPr>
          <p:spPr>
            <a:xfrm>
              <a:off x="4652983" y="1367502"/>
              <a:ext cx="1283661" cy="1283661"/>
            </a:xfrm>
            <a:prstGeom prst="ellipse">
              <a:avLst/>
            </a:prstGeom>
            <a:solidFill>
              <a:srgbClr val="F7F7F7"/>
            </a:solidFill>
            <a:ln w="76200">
              <a:solidFill>
                <a:schemeClr val="bg1">
                  <a:lumMod val="50000"/>
                </a:schemeClr>
              </a:solidFill>
            </a:ln>
          </p:spPr>
          <p:txBody>
            <a:bodyPr anchor="ctr" anchorCtr="1"/>
            <a:lstStyle/>
            <a:p>
              <a:pPr>
                <a:defRPr/>
              </a:pPr>
              <a:r>
                <a:rPr lang="zh-CN" altLang="en-US" sz="3200" dirty="0">
                  <a:solidFill>
                    <a:schemeClr val="tx1">
                      <a:lumMod val="50000"/>
                      <a:lumOff val="50000"/>
                    </a:schemeClr>
                  </a:solidFill>
                  <a:latin typeface="+mn-ea"/>
                </a:rPr>
                <a:t>劣势</a:t>
              </a:r>
              <a:endParaRPr lang="fr-FR" sz="3200" dirty="0">
                <a:solidFill>
                  <a:schemeClr val="tx1">
                    <a:lumMod val="50000"/>
                    <a:lumOff val="50000"/>
                  </a:schemeClr>
                </a:solidFill>
                <a:latin typeface="+mn-ea"/>
              </a:endParaRPr>
            </a:p>
          </p:txBody>
        </p:sp>
        <p:sp>
          <p:nvSpPr>
            <p:cNvPr id="4" name="Freeform 95"/>
            <p:cNvSpPr/>
            <p:nvPr/>
          </p:nvSpPr>
          <p:spPr bwMode="auto">
            <a:xfrm>
              <a:off x="5537456" y="1314017"/>
              <a:ext cx="399187" cy="40310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bg1">
                <a:lumMod val="50000"/>
              </a:schemeClr>
            </a:solidFill>
            <a:ln w="38100">
              <a:solidFill>
                <a:srgbClr val="F7F7F7"/>
              </a:solidFill>
              <a:round/>
            </a:ln>
          </p:spPr>
          <p:txBody>
            <a:bodyPr anchor="ctr" anchorCtr="1"/>
            <a:lstStyle/>
            <a:p>
              <a:pPr eaLnBrk="1" hangingPunct="1"/>
              <a:r>
                <a:rPr lang="fr-FR" altLang="zh-CN" sz="3200" dirty="0">
                  <a:solidFill>
                    <a:srgbClr val="F7F7F7"/>
                  </a:solidFill>
                  <a:ea typeface="微软雅黑" panose="020B0503020204020204" pitchFamily="34" charset="-122"/>
                </a:rPr>
                <a:t>W</a:t>
              </a:r>
              <a:endParaRPr lang="fr-FR" altLang="zh-CN" sz="3200" dirty="0">
                <a:solidFill>
                  <a:srgbClr val="F7F7F7"/>
                </a:solidFill>
                <a:ea typeface="微软雅黑" panose="020B0503020204020204" pitchFamily="34" charset="-122"/>
              </a:endParaRPr>
            </a:p>
          </p:txBody>
        </p:sp>
        <p:sp>
          <p:nvSpPr>
            <p:cNvPr id="5" name="Freeform 185"/>
            <p:cNvSpPr/>
            <p:nvPr/>
          </p:nvSpPr>
          <p:spPr bwMode="auto">
            <a:xfrm flipH="1">
              <a:off x="5737049" y="1585360"/>
              <a:ext cx="412233" cy="1024058"/>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bg1">
                <a:lumMod val="50000"/>
              </a:schemeClr>
            </a:solidFill>
            <a:ln w="9525">
              <a:solidFill>
                <a:schemeClr val="bg1"/>
              </a:solidFill>
              <a:round/>
            </a:ln>
          </p:spPr>
          <p:txBody>
            <a:bodyPr/>
            <a:lstStyle/>
            <a:p>
              <a:endParaRPr lang="zh-CN" altLang="en-US"/>
            </a:p>
          </p:txBody>
        </p:sp>
      </p:grpSp>
      <p:grpSp>
        <p:nvGrpSpPr>
          <p:cNvPr id="17" name="组合 16"/>
          <p:cNvGrpSpPr/>
          <p:nvPr/>
        </p:nvGrpSpPr>
        <p:grpSpPr>
          <a:xfrm>
            <a:off x="3887414" y="1752024"/>
            <a:ext cx="1994806" cy="1782861"/>
            <a:chOff x="2915344" y="1314017"/>
            <a:chExt cx="1496299" cy="1337146"/>
          </a:xfrm>
        </p:grpSpPr>
        <p:sp>
          <p:nvSpPr>
            <p:cNvPr id="6" name="Ellipse 28"/>
            <p:cNvSpPr/>
            <p:nvPr/>
          </p:nvSpPr>
          <p:spPr>
            <a:xfrm>
              <a:off x="3126678" y="1367502"/>
              <a:ext cx="1284965" cy="1283661"/>
            </a:xfrm>
            <a:prstGeom prst="ellipse">
              <a:avLst/>
            </a:prstGeom>
            <a:solidFill>
              <a:srgbClr val="F7F7F7"/>
            </a:solidFill>
            <a:ln w="76200">
              <a:solidFill>
                <a:schemeClr val="accent4"/>
              </a:solidFill>
            </a:ln>
          </p:spPr>
          <p:txBody>
            <a:bodyPr anchor="ctr" anchorCtr="1"/>
            <a:lstStyle/>
            <a:p>
              <a:pPr>
                <a:defRPr/>
              </a:pPr>
              <a:r>
                <a:rPr lang="zh-CN" altLang="en-US" sz="3200" dirty="0">
                  <a:solidFill>
                    <a:schemeClr val="accent4"/>
                  </a:solidFill>
                  <a:latin typeface="+mn-ea"/>
                </a:rPr>
                <a:t>优势</a:t>
              </a:r>
              <a:endParaRPr lang="fr-FR" sz="3200" dirty="0">
                <a:solidFill>
                  <a:schemeClr val="accent4"/>
                </a:solidFill>
                <a:latin typeface="+mn-ea"/>
              </a:endParaRPr>
            </a:p>
          </p:txBody>
        </p:sp>
        <p:sp>
          <p:nvSpPr>
            <p:cNvPr id="7" name="Freeform 95"/>
            <p:cNvSpPr/>
            <p:nvPr/>
          </p:nvSpPr>
          <p:spPr bwMode="auto">
            <a:xfrm flipH="1">
              <a:off x="3126678" y="1314017"/>
              <a:ext cx="400491" cy="40310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accent4"/>
            </a:solidFill>
            <a:ln w="38100">
              <a:solidFill>
                <a:srgbClr val="F7F7F7"/>
              </a:solidFill>
              <a:round/>
            </a:ln>
          </p:spPr>
          <p:txBody>
            <a:bodyPr anchor="ctr" anchorCtr="1"/>
            <a:lstStyle/>
            <a:p>
              <a:pPr eaLnBrk="1" hangingPunct="1"/>
              <a:r>
                <a:rPr lang="fr-FR" altLang="zh-CN" sz="3200">
                  <a:solidFill>
                    <a:srgbClr val="F7F7F7"/>
                  </a:solidFill>
                  <a:ea typeface="微软雅黑" panose="020B0503020204020204" pitchFamily="34" charset="-122"/>
                </a:rPr>
                <a:t>S</a:t>
              </a:r>
              <a:endParaRPr lang="fr-FR" altLang="zh-CN" sz="3200">
                <a:solidFill>
                  <a:srgbClr val="F7F7F7"/>
                </a:solidFill>
                <a:ea typeface="微软雅黑" panose="020B0503020204020204" pitchFamily="34" charset="-122"/>
              </a:endParaRPr>
            </a:p>
          </p:txBody>
        </p:sp>
        <p:sp>
          <p:nvSpPr>
            <p:cNvPr id="8" name="Freeform 185"/>
            <p:cNvSpPr/>
            <p:nvPr/>
          </p:nvSpPr>
          <p:spPr bwMode="auto">
            <a:xfrm>
              <a:off x="2915344" y="1585360"/>
              <a:ext cx="412233" cy="1024058"/>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accent4"/>
            </a:solidFill>
            <a:ln w="9525">
              <a:solidFill>
                <a:schemeClr val="bg1"/>
              </a:solidFill>
              <a:round/>
            </a:ln>
          </p:spPr>
          <p:txBody>
            <a:bodyPr/>
            <a:lstStyle/>
            <a:p>
              <a:endParaRPr lang="zh-CN" altLang="en-US"/>
            </a:p>
          </p:txBody>
        </p:sp>
      </p:grpSp>
      <p:grpSp>
        <p:nvGrpSpPr>
          <p:cNvPr id="23" name="组合 22"/>
          <p:cNvGrpSpPr/>
          <p:nvPr/>
        </p:nvGrpSpPr>
        <p:grpSpPr>
          <a:xfrm>
            <a:off x="6203964" y="3884501"/>
            <a:ext cx="1994806" cy="1782861"/>
            <a:chOff x="4652983" y="2913375"/>
            <a:chExt cx="1496299" cy="1337146"/>
          </a:xfrm>
        </p:grpSpPr>
        <p:sp>
          <p:nvSpPr>
            <p:cNvPr id="9" name="Ellipse 28"/>
            <p:cNvSpPr/>
            <p:nvPr/>
          </p:nvSpPr>
          <p:spPr>
            <a:xfrm>
              <a:off x="4652983" y="2966860"/>
              <a:ext cx="1283661" cy="1283661"/>
            </a:xfrm>
            <a:prstGeom prst="ellipse">
              <a:avLst/>
            </a:prstGeom>
            <a:solidFill>
              <a:srgbClr val="F7F7F7"/>
            </a:solidFill>
            <a:ln w="76200">
              <a:solidFill>
                <a:schemeClr val="bg1">
                  <a:lumMod val="65000"/>
                </a:schemeClr>
              </a:solidFill>
            </a:ln>
          </p:spPr>
          <p:txBody>
            <a:bodyPr anchor="ctr" anchorCtr="1"/>
            <a:lstStyle/>
            <a:p>
              <a:pPr>
                <a:defRPr/>
              </a:pPr>
              <a:r>
                <a:rPr lang="zh-CN" altLang="en-US" sz="3200" dirty="0">
                  <a:solidFill>
                    <a:schemeClr val="tx1">
                      <a:lumMod val="50000"/>
                      <a:lumOff val="50000"/>
                    </a:schemeClr>
                  </a:solidFill>
                  <a:latin typeface="+mn-ea"/>
                </a:rPr>
                <a:t>威胁</a:t>
              </a:r>
              <a:endParaRPr lang="fr-FR" sz="3200" dirty="0">
                <a:solidFill>
                  <a:schemeClr val="tx1">
                    <a:lumMod val="50000"/>
                    <a:lumOff val="50000"/>
                  </a:schemeClr>
                </a:solidFill>
                <a:latin typeface="+mn-ea"/>
              </a:endParaRPr>
            </a:p>
          </p:txBody>
        </p:sp>
        <p:sp>
          <p:nvSpPr>
            <p:cNvPr id="10" name="Freeform 95"/>
            <p:cNvSpPr/>
            <p:nvPr/>
          </p:nvSpPr>
          <p:spPr bwMode="auto">
            <a:xfrm>
              <a:off x="5537456" y="2913375"/>
              <a:ext cx="399187" cy="40310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1">
                <a:lumMod val="65000"/>
              </a:schemeClr>
            </a:solidFill>
            <a:ln w="38100">
              <a:solidFill>
                <a:srgbClr val="F7F7F7"/>
              </a:solidFill>
              <a:round/>
            </a:ln>
          </p:spPr>
          <p:txBody>
            <a:bodyPr anchor="ctr" anchorCtr="1"/>
            <a:lstStyle/>
            <a:p>
              <a:pPr>
                <a:defRPr/>
              </a:pPr>
              <a:r>
                <a:rPr lang="fr-FR" sz="3200" dirty="0">
                  <a:solidFill>
                    <a:srgbClr val="F7F7F7"/>
                  </a:solidFill>
                </a:rPr>
                <a:t>T</a:t>
              </a:r>
              <a:endParaRPr lang="fr-FR" sz="3200" dirty="0">
                <a:solidFill>
                  <a:srgbClr val="F7F7F7"/>
                </a:solidFill>
              </a:endParaRPr>
            </a:p>
          </p:txBody>
        </p:sp>
        <p:sp>
          <p:nvSpPr>
            <p:cNvPr id="11" name="Freeform 185"/>
            <p:cNvSpPr/>
            <p:nvPr/>
          </p:nvSpPr>
          <p:spPr bwMode="auto">
            <a:xfrm flipH="1">
              <a:off x="5737049" y="3184718"/>
              <a:ext cx="412233" cy="1024058"/>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bg1">
                <a:lumMod val="65000"/>
              </a:schemeClr>
            </a:solidFill>
            <a:ln w="9525">
              <a:solidFill>
                <a:schemeClr val="bg1"/>
              </a:solidFill>
              <a:round/>
            </a:ln>
          </p:spPr>
          <p:txBody>
            <a:bodyPr/>
            <a:lstStyle/>
            <a:p>
              <a:pPr>
                <a:defRPr/>
              </a:pPr>
              <a:endParaRPr lang="fr-FR" sz="700"/>
            </a:p>
          </p:txBody>
        </p:sp>
      </p:grpSp>
      <p:grpSp>
        <p:nvGrpSpPr>
          <p:cNvPr id="24" name="组合 23"/>
          <p:cNvGrpSpPr/>
          <p:nvPr/>
        </p:nvGrpSpPr>
        <p:grpSpPr>
          <a:xfrm>
            <a:off x="3887414" y="3884501"/>
            <a:ext cx="1994806" cy="1782861"/>
            <a:chOff x="2915344" y="2913375"/>
            <a:chExt cx="1496299" cy="1337146"/>
          </a:xfrm>
        </p:grpSpPr>
        <p:sp>
          <p:nvSpPr>
            <p:cNvPr id="12" name="Ellipse 28"/>
            <p:cNvSpPr/>
            <p:nvPr/>
          </p:nvSpPr>
          <p:spPr>
            <a:xfrm>
              <a:off x="3126678" y="2966860"/>
              <a:ext cx="1284965" cy="1283661"/>
            </a:xfrm>
            <a:prstGeom prst="ellipse">
              <a:avLst/>
            </a:prstGeom>
            <a:solidFill>
              <a:srgbClr val="F7F7F7"/>
            </a:solidFill>
            <a:ln w="76200">
              <a:solidFill>
                <a:schemeClr val="accent3"/>
              </a:solidFill>
            </a:ln>
          </p:spPr>
          <p:txBody>
            <a:bodyPr anchor="ctr" anchorCtr="1"/>
            <a:lstStyle/>
            <a:p>
              <a:pPr>
                <a:defRPr/>
              </a:pPr>
              <a:r>
                <a:rPr lang="zh-CN" altLang="en-US" sz="3200" dirty="0">
                  <a:solidFill>
                    <a:schemeClr val="accent3"/>
                  </a:solidFill>
                  <a:latin typeface="+mn-ea"/>
                </a:rPr>
                <a:t>机会</a:t>
              </a:r>
              <a:endParaRPr lang="fr-FR" sz="3200" dirty="0">
                <a:solidFill>
                  <a:schemeClr val="accent3"/>
                </a:solidFill>
                <a:latin typeface="+mn-ea"/>
              </a:endParaRPr>
            </a:p>
          </p:txBody>
        </p:sp>
        <p:sp>
          <p:nvSpPr>
            <p:cNvPr id="13" name="Freeform 95"/>
            <p:cNvSpPr/>
            <p:nvPr/>
          </p:nvSpPr>
          <p:spPr bwMode="auto">
            <a:xfrm flipH="1">
              <a:off x="3126678" y="2913375"/>
              <a:ext cx="400491" cy="40310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accent3"/>
            </a:solidFill>
            <a:ln w="38100">
              <a:solidFill>
                <a:srgbClr val="F7F7F7"/>
              </a:solidFill>
              <a:round/>
            </a:ln>
          </p:spPr>
          <p:txBody>
            <a:bodyPr anchor="ctr" anchorCtr="1"/>
            <a:lstStyle/>
            <a:p>
              <a:pPr>
                <a:defRPr/>
              </a:pPr>
              <a:r>
                <a:rPr lang="fr-FR" sz="3200" dirty="0">
                  <a:solidFill>
                    <a:srgbClr val="F7F7F7"/>
                  </a:solidFill>
                </a:rPr>
                <a:t>O</a:t>
              </a:r>
              <a:endParaRPr lang="fr-FR" sz="3200" dirty="0">
                <a:solidFill>
                  <a:srgbClr val="F7F7F7"/>
                </a:solidFill>
              </a:endParaRPr>
            </a:p>
          </p:txBody>
        </p:sp>
        <p:sp>
          <p:nvSpPr>
            <p:cNvPr id="14" name="Freeform 185"/>
            <p:cNvSpPr/>
            <p:nvPr/>
          </p:nvSpPr>
          <p:spPr bwMode="auto">
            <a:xfrm>
              <a:off x="2915344" y="3184718"/>
              <a:ext cx="412233" cy="1024058"/>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accent3"/>
            </a:solidFill>
            <a:ln w="9525">
              <a:solidFill>
                <a:schemeClr val="bg1"/>
              </a:solidFill>
              <a:round/>
            </a:ln>
          </p:spPr>
          <p:txBody>
            <a:bodyPr/>
            <a:lstStyle/>
            <a:p>
              <a:pPr>
                <a:defRPr/>
              </a:pPr>
              <a:endParaRPr lang="fr-FR" sz="700"/>
            </a:p>
          </p:txBody>
        </p:sp>
      </p:grpSp>
      <p:cxnSp>
        <p:nvCxnSpPr>
          <p:cNvPr id="15" name="直接连接符 14"/>
          <p:cNvCxnSpPr/>
          <p:nvPr/>
        </p:nvCxnSpPr>
        <p:spPr>
          <a:xfrm>
            <a:off x="3887413" y="3780137"/>
            <a:ext cx="43113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43961" y="1645921"/>
            <a:ext cx="0" cy="42858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88088" y="429793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p:txBody>
      </p:sp>
      <p:sp>
        <p:nvSpPr>
          <p:cNvPr id="19" name="TextBox 18"/>
          <p:cNvSpPr txBox="1"/>
          <p:nvPr/>
        </p:nvSpPr>
        <p:spPr>
          <a:xfrm>
            <a:off x="1488088" y="214368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p:txBody>
      </p:sp>
      <p:sp>
        <p:nvSpPr>
          <p:cNvPr id="20" name="TextBox 19"/>
          <p:cNvSpPr txBox="1"/>
          <p:nvPr/>
        </p:nvSpPr>
        <p:spPr>
          <a:xfrm>
            <a:off x="8460082" y="214368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p:txBody>
      </p:sp>
      <p:sp>
        <p:nvSpPr>
          <p:cNvPr id="21" name="TextBox 20"/>
          <p:cNvSpPr txBox="1"/>
          <p:nvPr/>
        </p:nvSpPr>
        <p:spPr>
          <a:xfrm>
            <a:off x="8460082" y="429793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endParaRPr lang="zh-CN" altLang="en-US" sz="1300" dirty="0">
              <a:solidFill>
                <a:schemeClr val="bg1">
                  <a:lumMod val="50000"/>
                </a:schemeClr>
              </a:solidFill>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 presetClass="entr" presetSubtype="12"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0-#ppt_w/2"/>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9"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1+#ppt_w/2"/>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40179" y="3403091"/>
            <a:ext cx="7838816" cy="923330"/>
          </a:xfrm>
          <a:prstGeom prst="rect">
            <a:avLst/>
          </a:prstGeom>
          <a:noFill/>
          <a:ln w="9525">
            <a:noFill/>
            <a:miter lim="800000"/>
          </a:ln>
        </p:spPr>
        <p:txBody>
          <a:bodyPr wrap="square">
            <a:spAutoFit/>
          </a:bodyPr>
          <a:lstStyle/>
          <a:p>
            <a:pPr algn="r"/>
            <a:r>
              <a:rPr lang="zh-CN" altLang="en-US" sz="5400" b="1" dirty="0" smtClean="0">
                <a:solidFill>
                  <a:schemeClr val="bg1"/>
                </a:solidFill>
                <a:latin typeface="微软雅黑" panose="020B0503020204020204" pitchFamily="34" charset="-122"/>
                <a:ea typeface="微软雅黑" panose="020B0503020204020204" pitchFamily="34" charset="-122"/>
              </a:rPr>
              <a:t>感谢您的耐心观看</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603848" y="4305791"/>
            <a:ext cx="5694789" cy="338554"/>
          </a:xfrm>
          <a:prstGeom prst="rect">
            <a:avLst/>
          </a:prstGeom>
          <a:noFill/>
          <a:ln w="9525">
            <a:noFill/>
            <a:miter lim="800000"/>
          </a:ln>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适用于年终总结</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工作计划</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述职报告</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策划方案等</a:t>
            </a:r>
            <a:endParaRPr lang="nl-NL" altLang="zh-CN" sz="1600" dirty="0">
              <a:solidFill>
                <a:schemeClr val="bg1"/>
              </a:solidFill>
              <a:latin typeface="微软雅黑" panose="020B0503020204020204" pitchFamily="34" charset="-122"/>
              <a:ea typeface="微软雅黑" panose="020B0503020204020204" pitchFamily="34" charset="-122"/>
            </a:endParaRPr>
          </a:p>
        </p:txBody>
      </p:sp>
      <p:sp>
        <p:nvSpPr>
          <p:cNvPr id="4" name="Text Box 58"/>
          <p:cNvSpPr txBox="1">
            <a:spLocks noChangeArrowheads="1"/>
          </p:cNvSpPr>
          <p:nvPr/>
        </p:nvSpPr>
        <p:spPr bwMode="auto">
          <a:xfrm>
            <a:off x="869841" y="1400968"/>
            <a:ext cx="5428796" cy="213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r"/>
            <a:r>
              <a:rPr lang="en-US" altLang="zh-CN" sz="13300" dirty="0">
                <a:solidFill>
                  <a:schemeClr val="bg1"/>
                </a:solidFill>
                <a:latin typeface="Impact" panose="020B0806030902050204" pitchFamily="34" charset="0"/>
                <a:ea typeface="微软雅黑" panose="020B0503020204020204" pitchFamily="34" charset="-122"/>
              </a:rPr>
              <a:t>2018</a:t>
            </a:r>
            <a:endParaRPr lang="en-US" altLang="zh-CN" sz="13300" dirty="0">
              <a:solidFill>
                <a:schemeClr val="bg1"/>
              </a:solidFill>
              <a:latin typeface="Impact" panose="020B0806030902050204" pitchFamily="34" charset="0"/>
              <a:ea typeface="微软雅黑" panose="020B0503020204020204" pitchFamily="34" charset="-122"/>
            </a:endParaRPr>
          </a:p>
        </p:txBody>
      </p:sp>
      <p:cxnSp>
        <p:nvCxnSpPr>
          <p:cNvPr id="5" name="直接连接符 4"/>
          <p:cNvCxnSpPr/>
          <p:nvPr/>
        </p:nvCxnSpPr>
        <p:spPr>
          <a:xfrm>
            <a:off x="603848" y="3356671"/>
            <a:ext cx="5557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2000"/>
                                  </p:iterate>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192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61076" y="2312300"/>
            <a:ext cx="1663440" cy="166479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r>
              <a:rPr lang="zh-CN" altLang="en-US" dirty="0">
                <a:latin typeface="微软雅黑" panose="020B0503020204020204" pitchFamily="34" charset="-122"/>
                <a:ea typeface="微软雅黑" panose="020B0503020204020204" pitchFamily="34" charset="-122"/>
              </a:rPr>
              <a:t>标题</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 name="椭圆 2"/>
          <p:cNvSpPr/>
          <p:nvPr/>
        </p:nvSpPr>
        <p:spPr>
          <a:xfrm>
            <a:off x="3625018" y="3657454"/>
            <a:ext cx="1663440" cy="166479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6517592" y="2132856"/>
            <a:ext cx="1663440" cy="166479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3</a:t>
            </a: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9503305" y="2648768"/>
            <a:ext cx="1663440" cy="16647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4</a:t>
            </a: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a:stCxn id="2" idx="6"/>
            <a:endCxn id="3" idx="2"/>
          </p:cNvCxnSpPr>
          <p:nvPr/>
        </p:nvCxnSpPr>
        <p:spPr>
          <a:xfrm>
            <a:off x="2724517" y="3144700"/>
            <a:ext cx="900502" cy="134515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6"/>
            <a:endCxn id="4" idx="2"/>
          </p:cNvCxnSpPr>
          <p:nvPr/>
        </p:nvCxnSpPr>
        <p:spPr>
          <a:xfrm flipV="1">
            <a:off x="5288460" y="2965254"/>
            <a:ext cx="1229133" cy="152459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5" idx="2"/>
          </p:cNvCxnSpPr>
          <p:nvPr/>
        </p:nvCxnSpPr>
        <p:spPr>
          <a:xfrm>
            <a:off x="8181034" y="2965254"/>
            <a:ext cx="1322273" cy="51591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1118" y="412640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829600" y="4476944"/>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3635060" y="244081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393543" y="2791354"/>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6527633" y="3957055"/>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286116" y="4307591"/>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9513347" y="438608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9271830" y="4736625"/>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标题 16"/>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000"/>
                            </p:stCondLst>
                            <p:childTnLst>
                              <p:par>
                                <p:cTn id="37" presetID="23" presetClass="entr" presetSubtype="28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strVal val="4/3*#ppt_w"/>
                                          </p:val>
                                        </p:tav>
                                        <p:tav tm="100000">
                                          <p:val>
                                            <p:strVal val="#ppt_w"/>
                                          </p:val>
                                        </p:tav>
                                      </p:tavLst>
                                    </p:anim>
                                    <p:anim calcmode="lin" valueType="num">
                                      <p:cBhvr>
                                        <p:cTn id="40" dur="500" fill="hold"/>
                                        <p:tgtEl>
                                          <p:spTgt spid="4"/>
                                        </p:tgtEl>
                                        <p:attrNameLst>
                                          <p:attrName>ppt_h</p:attrName>
                                        </p:attrNameLst>
                                      </p:cBhvr>
                                      <p:tavLst>
                                        <p:tav tm="0">
                                          <p:val>
                                            <p:strVal val="4/3*#ppt_h"/>
                                          </p:val>
                                        </p:tav>
                                        <p:tav tm="100000">
                                          <p:val>
                                            <p:strVal val="#ppt_h"/>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4500"/>
                            </p:stCondLst>
                            <p:childTnLst>
                              <p:par>
                                <p:cTn id="53" presetID="23" presetClass="entr" presetSubtype="28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strVal val="4/3*#ppt_w"/>
                                          </p:val>
                                        </p:tav>
                                        <p:tav tm="100000">
                                          <p:val>
                                            <p:strVal val="#ppt_w"/>
                                          </p:val>
                                        </p:tav>
                                      </p:tavLst>
                                    </p:anim>
                                    <p:anim calcmode="lin" valueType="num">
                                      <p:cBhvr>
                                        <p:cTn id="56" dur="500" fill="hold"/>
                                        <p:tgtEl>
                                          <p:spTgt spid="5"/>
                                        </p:tgtEl>
                                        <p:attrNameLst>
                                          <p:attrName>ppt_h</p:attrName>
                                        </p:attrNameLst>
                                      </p:cBhvr>
                                      <p:tavLst>
                                        <p:tav tm="0">
                                          <p:val>
                                            <p:strVal val="4/3*#ppt_h"/>
                                          </p:val>
                                        </p:tav>
                                        <p:tav tm="100000">
                                          <p:val>
                                            <p:strVal val="#ppt_h"/>
                                          </p:val>
                                        </p:tav>
                                      </p:tavLst>
                                    </p:anim>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1" name="组合 4190"/>
          <p:cNvGrpSpPr/>
          <p:nvPr/>
        </p:nvGrpSpPr>
        <p:grpSpPr>
          <a:xfrm>
            <a:off x="1303747" y="1671166"/>
            <a:ext cx="4271074" cy="4198420"/>
            <a:chOff x="4786313" y="2146300"/>
            <a:chExt cx="2613026" cy="2568575"/>
          </a:xfrm>
        </p:grpSpPr>
        <p:sp>
          <p:nvSpPr>
            <p:cNvPr id="4" name="Freeform 6"/>
            <p:cNvSpPr/>
            <p:nvPr/>
          </p:nvSpPr>
          <p:spPr bwMode="auto">
            <a:xfrm>
              <a:off x="5689601" y="4095750"/>
              <a:ext cx="457200" cy="198438"/>
            </a:xfrm>
            <a:custGeom>
              <a:avLst/>
              <a:gdLst>
                <a:gd name="T0" fmla="*/ 13 w 122"/>
                <a:gd name="T1" fmla="*/ 0 h 53"/>
                <a:gd name="T2" fmla="*/ 0 w 122"/>
                <a:gd name="T3" fmla="*/ 53 h 53"/>
                <a:gd name="T4" fmla="*/ 122 w 122"/>
                <a:gd name="T5" fmla="*/ 53 h 53"/>
                <a:gd name="T6" fmla="*/ 109 w 122"/>
                <a:gd name="T7" fmla="*/ 0 h 53"/>
                <a:gd name="T8" fmla="*/ 13 w 122"/>
                <a:gd name="T9" fmla="*/ 0 h 53"/>
              </a:gdLst>
              <a:ahLst/>
              <a:cxnLst>
                <a:cxn ang="0">
                  <a:pos x="T0" y="T1"/>
                </a:cxn>
                <a:cxn ang="0">
                  <a:pos x="T2" y="T3"/>
                </a:cxn>
                <a:cxn ang="0">
                  <a:pos x="T4" y="T5"/>
                </a:cxn>
                <a:cxn ang="0">
                  <a:pos x="T6" y="T7"/>
                </a:cxn>
                <a:cxn ang="0">
                  <a:pos x="T8" y="T9"/>
                </a:cxn>
              </a:cxnLst>
              <a:rect l="0" t="0" r="r" b="b"/>
              <a:pathLst>
                <a:path w="122" h="53">
                  <a:moveTo>
                    <a:pt x="13" y="0"/>
                  </a:moveTo>
                  <a:cubicBezTo>
                    <a:pt x="9" y="18"/>
                    <a:pt x="5" y="35"/>
                    <a:pt x="0" y="53"/>
                  </a:cubicBezTo>
                  <a:cubicBezTo>
                    <a:pt x="122" y="53"/>
                    <a:pt x="122" y="53"/>
                    <a:pt x="122" y="53"/>
                  </a:cubicBezTo>
                  <a:cubicBezTo>
                    <a:pt x="118" y="35"/>
                    <a:pt x="113" y="18"/>
                    <a:pt x="109" y="0"/>
                  </a:cubicBezTo>
                  <a:lnTo>
                    <a:pt x="13"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5149851" y="4017963"/>
              <a:ext cx="1536700" cy="149225"/>
            </a:xfrm>
            <a:custGeom>
              <a:avLst/>
              <a:gdLst>
                <a:gd name="T0" fmla="*/ 0 w 410"/>
                <a:gd name="T1" fmla="*/ 0 h 40"/>
                <a:gd name="T2" fmla="*/ 0 w 410"/>
                <a:gd name="T3" fmla="*/ 30 h 40"/>
                <a:gd name="T4" fmla="*/ 10 w 410"/>
                <a:gd name="T5" fmla="*/ 40 h 40"/>
                <a:gd name="T6" fmla="*/ 400 w 410"/>
                <a:gd name="T7" fmla="*/ 40 h 40"/>
                <a:gd name="T8" fmla="*/ 410 w 410"/>
                <a:gd name="T9" fmla="*/ 30 h 40"/>
                <a:gd name="T10" fmla="*/ 410 w 410"/>
                <a:gd name="T11" fmla="*/ 0 h 40"/>
                <a:gd name="T12" fmla="*/ 0 w 41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10" h="40">
                  <a:moveTo>
                    <a:pt x="0" y="0"/>
                  </a:moveTo>
                  <a:cubicBezTo>
                    <a:pt x="0" y="30"/>
                    <a:pt x="0" y="30"/>
                    <a:pt x="0" y="30"/>
                  </a:cubicBezTo>
                  <a:cubicBezTo>
                    <a:pt x="0" y="35"/>
                    <a:pt x="4" y="40"/>
                    <a:pt x="10" y="40"/>
                  </a:cubicBezTo>
                  <a:cubicBezTo>
                    <a:pt x="400" y="40"/>
                    <a:pt x="400" y="40"/>
                    <a:pt x="400" y="40"/>
                  </a:cubicBezTo>
                  <a:cubicBezTo>
                    <a:pt x="406" y="40"/>
                    <a:pt x="410" y="35"/>
                    <a:pt x="410" y="30"/>
                  </a:cubicBezTo>
                  <a:cubicBezTo>
                    <a:pt x="410" y="0"/>
                    <a:pt x="410" y="0"/>
                    <a:pt x="410" y="0"/>
                  </a:cubicBezTo>
                  <a:lnTo>
                    <a:pt x="0" y="0"/>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5141913" y="3041650"/>
              <a:ext cx="1544638" cy="976313"/>
            </a:xfrm>
            <a:custGeom>
              <a:avLst/>
              <a:gdLst>
                <a:gd name="T0" fmla="*/ 412 w 412"/>
                <a:gd name="T1" fmla="*/ 260 h 260"/>
                <a:gd name="T2" fmla="*/ 412 w 412"/>
                <a:gd name="T3" fmla="*/ 11 h 260"/>
                <a:gd name="T4" fmla="*/ 402 w 412"/>
                <a:gd name="T5" fmla="*/ 0 h 260"/>
                <a:gd name="T6" fmla="*/ 10 w 412"/>
                <a:gd name="T7" fmla="*/ 0 h 260"/>
                <a:gd name="T8" fmla="*/ 0 w 412"/>
                <a:gd name="T9" fmla="*/ 11 h 260"/>
                <a:gd name="T10" fmla="*/ 0 w 412"/>
                <a:gd name="T11" fmla="*/ 260 h 260"/>
                <a:gd name="T12" fmla="*/ 412 w 412"/>
                <a:gd name="T13" fmla="*/ 260 h 260"/>
              </a:gdLst>
              <a:ahLst/>
              <a:cxnLst>
                <a:cxn ang="0">
                  <a:pos x="T0" y="T1"/>
                </a:cxn>
                <a:cxn ang="0">
                  <a:pos x="T2" y="T3"/>
                </a:cxn>
                <a:cxn ang="0">
                  <a:pos x="T4" y="T5"/>
                </a:cxn>
                <a:cxn ang="0">
                  <a:pos x="T6" y="T7"/>
                </a:cxn>
                <a:cxn ang="0">
                  <a:pos x="T8" y="T9"/>
                </a:cxn>
                <a:cxn ang="0">
                  <a:pos x="T10" y="T11"/>
                </a:cxn>
                <a:cxn ang="0">
                  <a:pos x="T12" y="T13"/>
                </a:cxn>
              </a:cxnLst>
              <a:rect l="0" t="0" r="r" b="b"/>
              <a:pathLst>
                <a:path w="412" h="260">
                  <a:moveTo>
                    <a:pt x="412" y="260"/>
                  </a:moveTo>
                  <a:cubicBezTo>
                    <a:pt x="412" y="11"/>
                    <a:pt x="412" y="11"/>
                    <a:pt x="412" y="11"/>
                  </a:cubicBezTo>
                  <a:cubicBezTo>
                    <a:pt x="412" y="5"/>
                    <a:pt x="408" y="0"/>
                    <a:pt x="402" y="0"/>
                  </a:cubicBezTo>
                  <a:cubicBezTo>
                    <a:pt x="10" y="0"/>
                    <a:pt x="10" y="0"/>
                    <a:pt x="10" y="0"/>
                  </a:cubicBezTo>
                  <a:cubicBezTo>
                    <a:pt x="4" y="0"/>
                    <a:pt x="0" y="5"/>
                    <a:pt x="0" y="11"/>
                  </a:cubicBezTo>
                  <a:cubicBezTo>
                    <a:pt x="0" y="260"/>
                    <a:pt x="0" y="260"/>
                    <a:pt x="0" y="260"/>
                  </a:cubicBezTo>
                  <a:lnTo>
                    <a:pt x="412" y="260"/>
                  </a:lnTo>
                  <a:close/>
                </a:path>
              </a:pathLst>
            </a:custGeom>
            <a:solidFill>
              <a:srgbClr val="574A57"/>
            </a:solidFill>
            <a:ln>
              <a:noFill/>
            </a:ln>
          </p:spPr>
          <p:txBody>
            <a:bodyPr vert="horz" wrap="square" lIns="91440" tIns="45720" rIns="91440" bIns="45720" numCol="1" anchor="t" anchorCtr="0" compatLnSpc="1"/>
            <a:lstStyle/>
            <a:p>
              <a:endParaRPr lang="zh-CN" altLang="en-US"/>
            </a:p>
          </p:txBody>
        </p:sp>
        <p:sp>
          <p:nvSpPr>
            <p:cNvPr id="8" name="Rectangle 10"/>
            <p:cNvSpPr>
              <a:spLocks noChangeArrowheads="1"/>
            </p:cNvSpPr>
            <p:nvPr/>
          </p:nvSpPr>
          <p:spPr bwMode="auto">
            <a:xfrm>
              <a:off x="5205413" y="3106738"/>
              <a:ext cx="1417638" cy="846138"/>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 name="Freeform 11"/>
            <p:cNvSpPr/>
            <p:nvPr/>
          </p:nvSpPr>
          <p:spPr bwMode="auto">
            <a:xfrm>
              <a:off x="6397626" y="3938588"/>
              <a:ext cx="4763" cy="3175"/>
            </a:xfrm>
            <a:custGeom>
              <a:avLst/>
              <a:gdLst>
                <a:gd name="T0" fmla="*/ 0 w 3"/>
                <a:gd name="T1" fmla="*/ 0 h 2"/>
                <a:gd name="T2" fmla="*/ 3 w 3"/>
                <a:gd name="T3" fmla="*/ 2 h 2"/>
                <a:gd name="T4" fmla="*/ 3 w 3"/>
                <a:gd name="T5" fmla="*/ 0 h 2"/>
                <a:gd name="T6" fmla="*/ 3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lnTo>
                    <a:pt x="3" y="2"/>
                  </a:lnTo>
                  <a:lnTo>
                    <a:pt x="3" y="0"/>
                  </a:lnTo>
                  <a:lnTo>
                    <a:pt x="3" y="0"/>
                  </a:lnTo>
                  <a:lnTo>
                    <a:pt x="0"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Rectangle 12"/>
            <p:cNvSpPr>
              <a:spLocks noChangeArrowheads="1"/>
            </p:cNvSpPr>
            <p:nvPr/>
          </p:nvSpPr>
          <p:spPr bwMode="auto">
            <a:xfrm>
              <a:off x="6394451" y="3935413"/>
              <a:ext cx="1588" cy="15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6391276" y="3930650"/>
              <a:ext cx="3175" cy="0"/>
            </a:xfrm>
            <a:custGeom>
              <a:avLst/>
              <a:gdLst>
                <a:gd name="T0" fmla="*/ 2 w 2"/>
                <a:gd name="T1" fmla="*/ 2 w 2"/>
                <a:gd name="T2" fmla="*/ 2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2" y="0"/>
                  </a:lnTo>
                  <a:lnTo>
                    <a:pt x="0" y="0"/>
                  </a:lnTo>
                  <a:lnTo>
                    <a:pt x="2"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6964363" y="3600450"/>
              <a:ext cx="288925" cy="571500"/>
            </a:xfrm>
            <a:custGeom>
              <a:avLst/>
              <a:gdLst>
                <a:gd name="T0" fmla="*/ 65 w 77"/>
                <a:gd name="T1" fmla="*/ 0 h 152"/>
                <a:gd name="T2" fmla="*/ 11 w 77"/>
                <a:gd name="T3" fmla="*/ 0 h 152"/>
                <a:gd name="T4" fmla="*/ 0 w 77"/>
                <a:gd name="T5" fmla="*/ 11 h 152"/>
                <a:gd name="T6" fmla="*/ 0 w 77"/>
                <a:gd name="T7" fmla="*/ 140 h 152"/>
                <a:gd name="T8" fmla="*/ 11 w 77"/>
                <a:gd name="T9" fmla="*/ 152 h 152"/>
                <a:gd name="T10" fmla="*/ 65 w 77"/>
                <a:gd name="T11" fmla="*/ 152 h 152"/>
                <a:gd name="T12" fmla="*/ 77 w 77"/>
                <a:gd name="T13" fmla="*/ 140 h 152"/>
                <a:gd name="T14" fmla="*/ 77 w 77"/>
                <a:gd name="T15" fmla="*/ 11 h 152"/>
                <a:gd name="T16" fmla="*/ 65 w 77"/>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65" y="0"/>
                  </a:moveTo>
                  <a:cubicBezTo>
                    <a:pt x="11" y="0"/>
                    <a:pt x="11" y="0"/>
                    <a:pt x="11" y="0"/>
                  </a:cubicBezTo>
                  <a:cubicBezTo>
                    <a:pt x="5" y="0"/>
                    <a:pt x="0" y="5"/>
                    <a:pt x="0" y="11"/>
                  </a:cubicBezTo>
                  <a:cubicBezTo>
                    <a:pt x="0" y="140"/>
                    <a:pt x="0" y="140"/>
                    <a:pt x="0" y="140"/>
                  </a:cubicBezTo>
                  <a:cubicBezTo>
                    <a:pt x="0" y="146"/>
                    <a:pt x="5" y="152"/>
                    <a:pt x="11" y="152"/>
                  </a:cubicBezTo>
                  <a:cubicBezTo>
                    <a:pt x="65" y="152"/>
                    <a:pt x="65" y="152"/>
                    <a:pt x="65" y="152"/>
                  </a:cubicBezTo>
                  <a:cubicBezTo>
                    <a:pt x="72" y="152"/>
                    <a:pt x="77" y="146"/>
                    <a:pt x="77" y="140"/>
                  </a:cubicBezTo>
                  <a:cubicBezTo>
                    <a:pt x="77" y="11"/>
                    <a:pt x="77" y="11"/>
                    <a:pt x="77" y="11"/>
                  </a:cubicBezTo>
                  <a:cubicBezTo>
                    <a:pt x="77" y="5"/>
                    <a:pt x="72" y="0"/>
                    <a:pt x="65"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7065963" y="3635375"/>
              <a:ext cx="82550" cy="6350"/>
            </a:xfrm>
            <a:custGeom>
              <a:avLst/>
              <a:gdLst>
                <a:gd name="T0" fmla="*/ 1 w 22"/>
                <a:gd name="T1" fmla="*/ 0 h 2"/>
                <a:gd name="T2" fmla="*/ 21 w 22"/>
                <a:gd name="T3" fmla="*/ 0 h 2"/>
                <a:gd name="T4" fmla="*/ 22 w 22"/>
                <a:gd name="T5" fmla="*/ 1 h 2"/>
                <a:gd name="T6" fmla="*/ 21 w 22"/>
                <a:gd name="T7" fmla="*/ 2 h 2"/>
                <a:gd name="T8" fmla="*/ 1 w 22"/>
                <a:gd name="T9" fmla="*/ 2 h 2"/>
                <a:gd name="T10" fmla="*/ 0 w 22"/>
                <a:gd name="T11" fmla="*/ 1 h 2"/>
                <a:gd name="T12" fmla="*/ 1 w 2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0"/>
                  </a:moveTo>
                  <a:cubicBezTo>
                    <a:pt x="21" y="0"/>
                    <a:pt x="21" y="0"/>
                    <a:pt x="21" y="0"/>
                  </a:cubicBezTo>
                  <a:cubicBezTo>
                    <a:pt x="22" y="0"/>
                    <a:pt x="22" y="0"/>
                    <a:pt x="22" y="1"/>
                  </a:cubicBezTo>
                  <a:cubicBezTo>
                    <a:pt x="22" y="1"/>
                    <a:pt x="22" y="2"/>
                    <a:pt x="21" y="2"/>
                  </a:cubicBezTo>
                  <a:cubicBezTo>
                    <a:pt x="1" y="2"/>
                    <a:pt x="1" y="2"/>
                    <a:pt x="1" y="2"/>
                  </a:cubicBezTo>
                  <a:cubicBezTo>
                    <a:pt x="1" y="2"/>
                    <a:pt x="0" y="1"/>
                    <a:pt x="0" y="1"/>
                  </a:cubicBezTo>
                  <a:cubicBezTo>
                    <a:pt x="0"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Oval 16"/>
            <p:cNvSpPr>
              <a:spLocks noChangeArrowheads="1"/>
            </p:cNvSpPr>
            <p:nvPr/>
          </p:nvSpPr>
          <p:spPr bwMode="auto">
            <a:xfrm>
              <a:off x="7080251" y="408463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17"/>
            <p:cNvSpPr>
              <a:spLocks noChangeArrowheads="1"/>
            </p:cNvSpPr>
            <p:nvPr/>
          </p:nvSpPr>
          <p:spPr bwMode="auto">
            <a:xfrm>
              <a:off x="6983413" y="3687763"/>
              <a:ext cx="250825" cy="371475"/>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nvGrpSpPr>
            <p:cNvPr id="4190" name="组合 4189"/>
            <p:cNvGrpSpPr/>
            <p:nvPr/>
          </p:nvGrpSpPr>
          <p:grpSpPr>
            <a:xfrm>
              <a:off x="4786313" y="2146300"/>
              <a:ext cx="2613026" cy="2568575"/>
              <a:chOff x="4786313" y="2146300"/>
              <a:chExt cx="2613026" cy="2568575"/>
            </a:xfrm>
            <a:solidFill>
              <a:schemeClr val="bg1">
                <a:lumMod val="75000"/>
              </a:schemeClr>
            </a:solidFill>
          </p:grpSpPr>
          <p:sp>
            <p:nvSpPr>
              <p:cNvPr id="5" name="Freeform 7"/>
              <p:cNvSpPr/>
              <p:nvPr/>
            </p:nvSpPr>
            <p:spPr bwMode="auto">
              <a:xfrm>
                <a:off x="5640388" y="4291013"/>
                <a:ext cx="558800" cy="38100"/>
              </a:xfrm>
              <a:custGeom>
                <a:avLst/>
                <a:gdLst>
                  <a:gd name="T0" fmla="*/ 142 w 149"/>
                  <a:gd name="T1" fmla="*/ 0 h 10"/>
                  <a:gd name="T2" fmla="*/ 6 w 149"/>
                  <a:gd name="T3" fmla="*/ 0 h 10"/>
                  <a:gd name="T4" fmla="*/ 0 w 149"/>
                  <a:gd name="T5" fmla="*/ 8 h 10"/>
                  <a:gd name="T6" fmla="*/ 0 w 149"/>
                  <a:gd name="T7" fmla="*/ 10 h 10"/>
                  <a:gd name="T8" fmla="*/ 149 w 149"/>
                  <a:gd name="T9" fmla="*/ 10 h 10"/>
                  <a:gd name="T10" fmla="*/ 149 w 149"/>
                  <a:gd name="T11" fmla="*/ 8 h 10"/>
                  <a:gd name="T12" fmla="*/ 142 w 14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9" h="10">
                    <a:moveTo>
                      <a:pt x="142" y="0"/>
                    </a:moveTo>
                    <a:cubicBezTo>
                      <a:pt x="6" y="0"/>
                      <a:pt x="6" y="0"/>
                      <a:pt x="6" y="0"/>
                    </a:cubicBezTo>
                    <a:cubicBezTo>
                      <a:pt x="2" y="0"/>
                      <a:pt x="0" y="4"/>
                      <a:pt x="0" y="8"/>
                    </a:cubicBezTo>
                    <a:cubicBezTo>
                      <a:pt x="0" y="10"/>
                      <a:pt x="0" y="10"/>
                      <a:pt x="0" y="10"/>
                    </a:cubicBezTo>
                    <a:cubicBezTo>
                      <a:pt x="149" y="10"/>
                      <a:pt x="149" y="10"/>
                      <a:pt x="149" y="10"/>
                    </a:cubicBezTo>
                    <a:cubicBezTo>
                      <a:pt x="149" y="8"/>
                      <a:pt x="149" y="8"/>
                      <a:pt x="149" y="8"/>
                    </a:cubicBezTo>
                    <a:cubicBezTo>
                      <a:pt x="149" y="4"/>
                      <a:pt x="146" y="0"/>
                      <a:pt x="142"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6642101" y="2543175"/>
                <a:ext cx="303213" cy="247650"/>
              </a:xfrm>
              <a:custGeom>
                <a:avLst/>
                <a:gdLst>
                  <a:gd name="T0" fmla="*/ 16 w 81"/>
                  <a:gd name="T1" fmla="*/ 66 h 66"/>
                  <a:gd name="T2" fmla="*/ 10 w 81"/>
                  <a:gd name="T3" fmla="*/ 61 h 66"/>
                  <a:gd name="T4" fmla="*/ 0 w 81"/>
                  <a:gd name="T5" fmla="*/ 23 h 66"/>
                  <a:gd name="T6" fmla="*/ 1 w 81"/>
                  <a:gd name="T7" fmla="*/ 18 h 66"/>
                  <a:gd name="T8" fmla="*/ 5 w 81"/>
                  <a:gd name="T9" fmla="*/ 15 h 66"/>
                  <a:gd name="T10" fmla="*/ 62 w 81"/>
                  <a:gd name="T11" fmla="*/ 1 h 66"/>
                  <a:gd name="T12" fmla="*/ 70 w 81"/>
                  <a:gd name="T13" fmla="*/ 5 h 66"/>
                  <a:gd name="T14" fmla="*/ 80 w 81"/>
                  <a:gd name="T15" fmla="*/ 43 h 66"/>
                  <a:gd name="T16" fmla="*/ 75 w 81"/>
                  <a:gd name="T17" fmla="*/ 51 h 66"/>
                  <a:gd name="T18" fmla="*/ 18 w 81"/>
                  <a:gd name="T19" fmla="*/ 65 h 66"/>
                  <a:gd name="T20" fmla="*/ 16 w 81"/>
                  <a:gd name="T21" fmla="*/ 66 h 66"/>
                  <a:gd name="T22" fmla="*/ 64 w 81"/>
                  <a:gd name="T23" fmla="*/ 5 h 66"/>
                  <a:gd name="T24" fmla="*/ 63 w 81"/>
                  <a:gd name="T25" fmla="*/ 5 h 66"/>
                  <a:gd name="T26" fmla="*/ 6 w 81"/>
                  <a:gd name="T27" fmla="*/ 19 h 66"/>
                  <a:gd name="T28" fmla="*/ 5 w 81"/>
                  <a:gd name="T29" fmla="*/ 20 h 66"/>
                  <a:gd name="T30" fmla="*/ 5 w 81"/>
                  <a:gd name="T31" fmla="*/ 22 h 66"/>
                  <a:gd name="T32" fmla="*/ 14 w 81"/>
                  <a:gd name="T33" fmla="*/ 60 h 66"/>
                  <a:gd name="T34" fmla="*/ 17 w 81"/>
                  <a:gd name="T35" fmla="*/ 61 h 66"/>
                  <a:gd name="T36" fmla="*/ 74 w 81"/>
                  <a:gd name="T37" fmla="*/ 46 h 66"/>
                  <a:gd name="T38" fmla="*/ 76 w 81"/>
                  <a:gd name="T39" fmla="*/ 44 h 66"/>
                  <a:gd name="T40" fmla="*/ 66 w 81"/>
                  <a:gd name="T41" fmla="*/ 6 h 66"/>
                  <a:gd name="T42" fmla="*/ 64 w 81"/>
                  <a:gd name="T4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66">
                    <a:moveTo>
                      <a:pt x="16" y="66"/>
                    </a:moveTo>
                    <a:cubicBezTo>
                      <a:pt x="13" y="66"/>
                      <a:pt x="11" y="64"/>
                      <a:pt x="10" y="61"/>
                    </a:cubicBezTo>
                    <a:cubicBezTo>
                      <a:pt x="0" y="23"/>
                      <a:pt x="0" y="23"/>
                      <a:pt x="0" y="23"/>
                    </a:cubicBezTo>
                    <a:cubicBezTo>
                      <a:pt x="0" y="22"/>
                      <a:pt x="0" y="20"/>
                      <a:pt x="1" y="18"/>
                    </a:cubicBezTo>
                    <a:cubicBezTo>
                      <a:pt x="2" y="17"/>
                      <a:pt x="3" y="16"/>
                      <a:pt x="5" y="15"/>
                    </a:cubicBezTo>
                    <a:cubicBezTo>
                      <a:pt x="62" y="1"/>
                      <a:pt x="62" y="1"/>
                      <a:pt x="62" y="1"/>
                    </a:cubicBezTo>
                    <a:cubicBezTo>
                      <a:pt x="66" y="0"/>
                      <a:pt x="69" y="2"/>
                      <a:pt x="70" y="5"/>
                    </a:cubicBezTo>
                    <a:cubicBezTo>
                      <a:pt x="80" y="43"/>
                      <a:pt x="80" y="43"/>
                      <a:pt x="80" y="43"/>
                    </a:cubicBezTo>
                    <a:cubicBezTo>
                      <a:pt x="81" y="46"/>
                      <a:pt x="79" y="50"/>
                      <a:pt x="75" y="51"/>
                    </a:cubicBezTo>
                    <a:cubicBezTo>
                      <a:pt x="18" y="65"/>
                      <a:pt x="18" y="65"/>
                      <a:pt x="18" y="65"/>
                    </a:cubicBezTo>
                    <a:cubicBezTo>
                      <a:pt x="18" y="65"/>
                      <a:pt x="17" y="66"/>
                      <a:pt x="16" y="66"/>
                    </a:cubicBezTo>
                    <a:moveTo>
                      <a:pt x="64" y="5"/>
                    </a:moveTo>
                    <a:cubicBezTo>
                      <a:pt x="64" y="5"/>
                      <a:pt x="64" y="5"/>
                      <a:pt x="63" y="5"/>
                    </a:cubicBezTo>
                    <a:cubicBezTo>
                      <a:pt x="6" y="19"/>
                      <a:pt x="6" y="19"/>
                      <a:pt x="6" y="19"/>
                    </a:cubicBezTo>
                    <a:cubicBezTo>
                      <a:pt x="6" y="20"/>
                      <a:pt x="5" y="20"/>
                      <a:pt x="5" y="20"/>
                    </a:cubicBezTo>
                    <a:cubicBezTo>
                      <a:pt x="5" y="21"/>
                      <a:pt x="4" y="22"/>
                      <a:pt x="5" y="22"/>
                    </a:cubicBezTo>
                    <a:cubicBezTo>
                      <a:pt x="14" y="60"/>
                      <a:pt x="14" y="60"/>
                      <a:pt x="14" y="60"/>
                    </a:cubicBezTo>
                    <a:cubicBezTo>
                      <a:pt x="15" y="61"/>
                      <a:pt x="16" y="61"/>
                      <a:pt x="17" y="61"/>
                    </a:cubicBezTo>
                    <a:cubicBezTo>
                      <a:pt x="74" y="46"/>
                      <a:pt x="74" y="46"/>
                      <a:pt x="74" y="46"/>
                    </a:cubicBezTo>
                    <a:cubicBezTo>
                      <a:pt x="75" y="46"/>
                      <a:pt x="76" y="45"/>
                      <a:pt x="76" y="44"/>
                    </a:cubicBezTo>
                    <a:cubicBezTo>
                      <a:pt x="66" y="6"/>
                      <a:pt x="66" y="6"/>
                      <a:pt x="66" y="6"/>
                    </a:cubicBezTo>
                    <a:cubicBezTo>
                      <a:pt x="66" y="5"/>
                      <a:pt x="65" y="5"/>
                      <a:pt x="64"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680201" y="2652713"/>
                <a:ext cx="261938" cy="138113"/>
              </a:xfrm>
              <a:custGeom>
                <a:avLst/>
                <a:gdLst>
                  <a:gd name="T0" fmla="*/ 6 w 70"/>
                  <a:gd name="T1" fmla="*/ 37 h 37"/>
                  <a:gd name="T2" fmla="*/ 1 w 70"/>
                  <a:gd name="T3" fmla="*/ 34 h 37"/>
                  <a:gd name="T4" fmla="*/ 0 w 70"/>
                  <a:gd name="T5" fmla="*/ 33 h 37"/>
                  <a:gd name="T6" fmla="*/ 18 w 70"/>
                  <a:gd name="T7" fmla="*/ 6 h 37"/>
                  <a:gd name="T8" fmla="*/ 22 w 70"/>
                  <a:gd name="T9" fmla="*/ 8 h 37"/>
                  <a:gd name="T10" fmla="*/ 6 w 70"/>
                  <a:gd name="T11" fmla="*/ 32 h 37"/>
                  <a:gd name="T12" fmla="*/ 7 w 70"/>
                  <a:gd name="T13" fmla="*/ 32 h 37"/>
                  <a:gd name="T14" fmla="*/ 64 w 70"/>
                  <a:gd name="T15" fmla="*/ 17 h 37"/>
                  <a:gd name="T16" fmla="*/ 65 w 70"/>
                  <a:gd name="T17" fmla="*/ 17 h 37"/>
                  <a:gd name="T18" fmla="*/ 39 w 70"/>
                  <a:gd name="T19" fmla="*/ 3 h 37"/>
                  <a:gd name="T20" fmla="*/ 41 w 70"/>
                  <a:gd name="T21" fmla="*/ 0 h 37"/>
                  <a:gd name="T22" fmla="*/ 70 w 70"/>
                  <a:gd name="T23" fmla="*/ 14 h 37"/>
                  <a:gd name="T24" fmla="*/ 70 w 70"/>
                  <a:gd name="T25" fmla="*/ 16 h 37"/>
                  <a:gd name="T26" fmla="*/ 65 w 70"/>
                  <a:gd name="T27" fmla="*/ 22 h 37"/>
                  <a:gd name="T28" fmla="*/ 8 w 70"/>
                  <a:gd name="T29" fmla="*/ 36 h 37"/>
                  <a:gd name="T30" fmla="*/ 6 w 70"/>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37">
                    <a:moveTo>
                      <a:pt x="6" y="37"/>
                    </a:moveTo>
                    <a:cubicBezTo>
                      <a:pt x="4" y="37"/>
                      <a:pt x="2" y="36"/>
                      <a:pt x="1" y="34"/>
                    </a:cubicBezTo>
                    <a:cubicBezTo>
                      <a:pt x="0" y="33"/>
                      <a:pt x="0" y="33"/>
                      <a:pt x="0" y="33"/>
                    </a:cubicBezTo>
                    <a:cubicBezTo>
                      <a:pt x="18" y="6"/>
                      <a:pt x="18" y="6"/>
                      <a:pt x="18" y="6"/>
                    </a:cubicBezTo>
                    <a:cubicBezTo>
                      <a:pt x="22" y="8"/>
                      <a:pt x="22" y="8"/>
                      <a:pt x="22" y="8"/>
                    </a:cubicBezTo>
                    <a:cubicBezTo>
                      <a:pt x="6" y="32"/>
                      <a:pt x="6" y="32"/>
                      <a:pt x="6" y="32"/>
                    </a:cubicBezTo>
                    <a:cubicBezTo>
                      <a:pt x="6" y="32"/>
                      <a:pt x="7" y="32"/>
                      <a:pt x="7" y="32"/>
                    </a:cubicBezTo>
                    <a:cubicBezTo>
                      <a:pt x="64" y="17"/>
                      <a:pt x="64" y="17"/>
                      <a:pt x="64" y="17"/>
                    </a:cubicBezTo>
                    <a:cubicBezTo>
                      <a:pt x="64" y="17"/>
                      <a:pt x="65" y="17"/>
                      <a:pt x="65" y="17"/>
                    </a:cubicBezTo>
                    <a:cubicBezTo>
                      <a:pt x="39" y="3"/>
                      <a:pt x="39" y="3"/>
                      <a:pt x="39" y="3"/>
                    </a:cubicBezTo>
                    <a:cubicBezTo>
                      <a:pt x="41" y="0"/>
                      <a:pt x="41" y="0"/>
                      <a:pt x="41" y="0"/>
                    </a:cubicBezTo>
                    <a:cubicBezTo>
                      <a:pt x="70" y="14"/>
                      <a:pt x="70" y="14"/>
                      <a:pt x="70" y="14"/>
                    </a:cubicBezTo>
                    <a:cubicBezTo>
                      <a:pt x="70" y="16"/>
                      <a:pt x="70" y="16"/>
                      <a:pt x="70" y="16"/>
                    </a:cubicBezTo>
                    <a:cubicBezTo>
                      <a:pt x="70" y="19"/>
                      <a:pt x="68" y="21"/>
                      <a:pt x="65" y="22"/>
                    </a:cubicBezTo>
                    <a:cubicBezTo>
                      <a:pt x="8" y="36"/>
                      <a:pt x="8" y="36"/>
                      <a:pt x="8" y="36"/>
                    </a:cubicBezTo>
                    <a:cubicBezTo>
                      <a:pt x="8" y="36"/>
                      <a:pt x="7" y="37"/>
                      <a:pt x="6"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6642101" y="2543175"/>
                <a:ext cx="261938" cy="168275"/>
              </a:xfrm>
              <a:custGeom>
                <a:avLst/>
                <a:gdLst>
                  <a:gd name="T0" fmla="*/ 43 w 70"/>
                  <a:gd name="T1" fmla="*/ 45 h 45"/>
                  <a:gd name="T2" fmla="*/ 0 w 70"/>
                  <a:gd name="T3" fmla="*/ 22 h 45"/>
                  <a:gd name="T4" fmla="*/ 0 w 70"/>
                  <a:gd name="T5" fmla="*/ 21 h 45"/>
                  <a:gd name="T6" fmla="*/ 5 w 70"/>
                  <a:gd name="T7" fmla="*/ 15 h 45"/>
                  <a:gd name="T8" fmla="*/ 62 w 70"/>
                  <a:gd name="T9" fmla="*/ 1 h 45"/>
                  <a:gd name="T10" fmla="*/ 69 w 70"/>
                  <a:gd name="T11" fmla="*/ 3 h 45"/>
                  <a:gd name="T12" fmla="*/ 70 w 70"/>
                  <a:gd name="T13" fmla="*/ 4 h 45"/>
                  <a:gd name="T14" fmla="*/ 43 w 70"/>
                  <a:gd name="T15" fmla="*/ 45 h 45"/>
                  <a:gd name="T16" fmla="*/ 5 w 70"/>
                  <a:gd name="T17" fmla="*/ 20 h 45"/>
                  <a:gd name="T18" fmla="*/ 42 w 70"/>
                  <a:gd name="T19" fmla="*/ 39 h 45"/>
                  <a:gd name="T20" fmla="*/ 65 w 70"/>
                  <a:gd name="T21" fmla="*/ 5 h 45"/>
                  <a:gd name="T22" fmla="*/ 63 w 70"/>
                  <a:gd name="T23" fmla="*/ 5 h 45"/>
                  <a:gd name="T24" fmla="*/ 6 w 70"/>
                  <a:gd name="T25" fmla="*/ 19 h 45"/>
                  <a:gd name="T26" fmla="*/ 5 w 70"/>
                  <a:gd name="T27"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5">
                    <a:moveTo>
                      <a:pt x="43" y="45"/>
                    </a:moveTo>
                    <a:cubicBezTo>
                      <a:pt x="0" y="22"/>
                      <a:pt x="0" y="22"/>
                      <a:pt x="0" y="22"/>
                    </a:cubicBezTo>
                    <a:cubicBezTo>
                      <a:pt x="0" y="21"/>
                      <a:pt x="0" y="21"/>
                      <a:pt x="0" y="21"/>
                    </a:cubicBezTo>
                    <a:cubicBezTo>
                      <a:pt x="1" y="18"/>
                      <a:pt x="3" y="16"/>
                      <a:pt x="5" y="15"/>
                    </a:cubicBezTo>
                    <a:cubicBezTo>
                      <a:pt x="62" y="1"/>
                      <a:pt x="62" y="1"/>
                      <a:pt x="62" y="1"/>
                    </a:cubicBezTo>
                    <a:cubicBezTo>
                      <a:pt x="65" y="0"/>
                      <a:pt x="68" y="1"/>
                      <a:pt x="69" y="3"/>
                    </a:cubicBezTo>
                    <a:cubicBezTo>
                      <a:pt x="70" y="4"/>
                      <a:pt x="70" y="4"/>
                      <a:pt x="70" y="4"/>
                    </a:cubicBezTo>
                    <a:lnTo>
                      <a:pt x="43" y="45"/>
                    </a:lnTo>
                    <a:close/>
                    <a:moveTo>
                      <a:pt x="5" y="20"/>
                    </a:moveTo>
                    <a:cubicBezTo>
                      <a:pt x="42" y="39"/>
                      <a:pt x="42" y="39"/>
                      <a:pt x="42" y="39"/>
                    </a:cubicBezTo>
                    <a:cubicBezTo>
                      <a:pt x="65" y="5"/>
                      <a:pt x="65" y="5"/>
                      <a:pt x="65" y="5"/>
                    </a:cubicBezTo>
                    <a:cubicBezTo>
                      <a:pt x="64" y="5"/>
                      <a:pt x="64" y="5"/>
                      <a:pt x="63" y="5"/>
                    </a:cubicBezTo>
                    <a:cubicBezTo>
                      <a:pt x="6" y="19"/>
                      <a:pt x="6" y="19"/>
                      <a:pt x="6" y="19"/>
                    </a:cubicBezTo>
                    <a:cubicBezTo>
                      <a:pt x="6" y="20"/>
                      <a:pt x="5" y="20"/>
                      <a:pt x="5"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7091363" y="3255963"/>
                <a:ext cx="147638" cy="203200"/>
              </a:xfrm>
              <a:custGeom>
                <a:avLst/>
                <a:gdLst>
                  <a:gd name="T0" fmla="*/ 33 w 93"/>
                  <a:gd name="T1" fmla="*/ 128 h 128"/>
                  <a:gd name="T2" fmla="*/ 0 w 93"/>
                  <a:gd name="T3" fmla="*/ 19 h 128"/>
                  <a:gd name="T4" fmla="*/ 62 w 93"/>
                  <a:gd name="T5" fmla="*/ 0 h 128"/>
                  <a:gd name="T6" fmla="*/ 93 w 93"/>
                  <a:gd name="T7" fmla="*/ 111 h 128"/>
                  <a:gd name="T8" fmla="*/ 33 w 93"/>
                  <a:gd name="T9" fmla="*/ 128 h 128"/>
                  <a:gd name="T10" fmla="*/ 12 w 93"/>
                  <a:gd name="T11" fmla="*/ 26 h 128"/>
                  <a:gd name="T12" fmla="*/ 41 w 93"/>
                  <a:gd name="T13" fmla="*/ 116 h 128"/>
                  <a:gd name="T14" fmla="*/ 81 w 93"/>
                  <a:gd name="T15" fmla="*/ 104 h 128"/>
                  <a:gd name="T16" fmla="*/ 55 w 93"/>
                  <a:gd name="T17" fmla="*/ 14 h 128"/>
                  <a:gd name="T18" fmla="*/ 12 w 93"/>
                  <a:gd name="T19" fmla="*/ 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28">
                    <a:moveTo>
                      <a:pt x="33" y="128"/>
                    </a:moveTo>
                    <a:lnTo>
                      <a:pt x="0" y="19"/>
                    </a:lnTo>
                    <a:lnTo>
                      <a:pt x="62" y="0"/>
                    </a:lnTo>
                    <a:lnTo>
                      <a:pt x="93" y="111"/>
                    </a:lnTo>
                    <a:lnTo>
                      <a:pt x="33" y="128"/>
                    </a:lnTo>
                    <a:close/>
                    <a:moveTo>
                      <a:pt x="12" y="26"/>
                    </a:moveTo>
                    <a:lnTo>
                      <a:pt x="41" y="116"/>
                    </a:lnTo>
                    <a:lnTo>
                      <a:pt x="81" y="104"/>
                    </a:lnTo>
                    <a:lnTo>
                      <a:pt x="55" y="14"/>
                    </a:lnTo>
                    <a:lnTo>
                      <a:pt x="1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7178676" y="3148013"/>
                <a:ext cx="220663" cy="246063"/>
              </a:xfrm>
              <a:custGeom>
                <a:avLst/>
                <a:gdLst>
                  <a:gd name="T0" fmla="*/ 39 w 59"/>
                  <a:gd name="T1" fmla="*/ 66 h 66"/>
                  <a:gd name="T2" fmla="*/ 36 w 59"/>
                  <a:gd name="T3" fmla="*/ 66 h 66"/>
                  <a:gd name="T4" fmla="*/ 27 w 59"/>
                  <a:gd name="T5" fmla="*/ 65 h 66"/>
                  <a:gd name="T6" fmla="*/ 22 w 59"/>
                  <a:gd name="T7" fmla="*/ 65 h 66"/>
                  <a:gd name="T8" fmla="*/ 10 w 59"/>
                  <a:gd name="T9" fmla="*/ 65 h 66"/>
                  <a:gd name="T10" fmla="*/ 8 w 59"/>
                  <a:gd name="T11" fmla="*/ 65 h 66"/>
                  <a:gd name="T12" fmla="*/ 0 w 59"/>
                  <a:gd name="T13" fmla="*/ 36 h 66"/>
                  <a:gd name="T14" fmla="*/ 1 w 59"/>
                  <a:gd name="T15" fmla="*/ 35 h 66"/>
                  <a:gd name="T16" fmla="*/ 16 w 59"/>
                  <a:gd name="T17" fmla="*/ 18 h 66"/>
                  <a:gd name="T18" fmla="*/ 17 w 59"/>
                  <a:gd name="T19" fmla="*/ 5 h 66"/>
                  <a:gd name="T20" fmla="*/ 18 w 59"/>
                  <a:gd name="T21" fmla="*/ 2 h 66"/>
                  <a:gd name="T22" fmla="*/ 25 w 59"/>
                  <a:gd name="T23" fmla="*/ 0 h 66"/>
                  <a:gd name="T24" fmla="*/ 29 w 59"/>
                  <a:gd name="T25" fmla="*/ 2 h 66"/>
                  <a:gd name="T26" fmla="*/ 32 w 59"/>
                  <a:gd name="T27" fmla="*/ 17 h 66"/>
                  <a:gd name="T28" fmla="*/ 32 w 59"/>
                  <a:gd name="T29" fmla="*/ 19 h 66"/>
                  <a:gd name="T30" fmla="*/ 32 w 59"/>
                  <a:gd name="T31" fmla="*/ 21 h 66"/>
                  <a:gd name="T32" fmla="*/ 32 w 59"/>
                  <a:gd name="T33" fmla="*/ 24 h 66"/>
                  <a:gd name="T34" fmla="*/ 47 w 59"/>
                  <a:gd name="T35" fmla="*/ 26 h 66"/>
                  <a:gd name="T36" fmla="*/ 48 w 59"/>
                  <a:gd name="T37" fmla="*/ 26 h 66"/>
                  <a:gd name="T38" fmla="*/ 48 w 59"/>
                  <a:gd name="T39" fmla="*/ 26 h 66"/>
                  <a:gd name="T40" fmla="*/ 59 w 59"/>
                  <a:gd name="T41" fmla="*/ 37 h 66"/>
                  <a:gd name="T42" fmla="*/ 56 w 59"/>
                  <a:gd name="T43" fmla="*/ 43 h 66"/>
                  <a:gd name="T44" fmla="*/ 56 w 59"/>
                  <a:gd name="T45" fmla="*/ 46 h 66"/>
                  <a:gd name="T46" fmla="*/ 53 w 59"/>
                  <a:gd name="T47" fmla="*/ 52 h 66"/>
                  <a:gd name="T48" fmla="*/ 53 w 59"/>
                  <a:gd name="T49" fmla="*/ 53 h 66"/>
                  <a:gd name="T50" fmla="*/ 48 w 59"/>
                  <a:gd name="T51" fmla="*/ 60 h 66"/>
                  <a:gd name="T52" fmla="*/ 48 w 59"/>
                  <a:gd name="T53" fmla="*/ 62 h 66"/>
                  <a:gd name="T54" fmla="*/ 39 w 59"/>
                  <a:gd name="T55" fmla="*/ 66 h 66"/>
                  <a:gd name="T56" fmla="*/ 17 w 59"/>
                  <a:gd name="T57" fmla="*/ 60 h 66"/>
                  <a:gd name="T58" fmla="*/ 22 w 59"/>
                  <a:gd name="T59" fmla="*/ 60 h 66"/>
                  <a:gd name="T60" fmla="*/ 28 w 59"/>
                  <a:gd name="T61" fmla="*/ 61 h 66"/>
                  <a:gd name="T62" fmla="*/ 37 w 59"/>
                  <a:gd name="T63" fmla="*/ 62 h 66"/>
                  <a:gd name="T64" fmla="*/ 39 w 59"/>
                  <a:gd name="T65" fmla="*/ 62 h 66"/>
                  <a:gd name="T66" fmla="*/ 44 w 59"/>
                  <a:gd name="T67" fmla="*/ 60 h 66"/>
                  <a:gd name="T68" fmla="*/ 44 w 59"/>
                  <a:gd name="T69" fmla="*/ 59 h 66"/>
                  <a:gd name="T70" fmla="*/ 44 w 59"/>
                  <a:gd name="T71" fmla="*/ 57 h 66"/>
                  <a:gd name="T72" fmla="*/ 46 w 59"/>
                  <a:gd name="T73" fmla="*/ 57 h 66"/>
                  <a:gd name="T74" fmla="*/ 49 w 59"/>
                  <a:gd name="T75" fmla="*/ 53 h 66"/>
                  <a:gd name="T76" fmla="*/ 49 w 59"/>
                  <a:gd name="T77" fmla="*/ 52 h 66"/>
                  <a:gd name="T78" fmla="*/ 48 w 59"/>
                  <a:gd name="T79" fmla="*/ 50 h 66"/>
                  <a:gd name="T80" fmla="*/ 50 w 59"/>
                  <a:gd name="T81" fmla="*/ 49 h 66"/>
                  <a:gd name="T82" fmla="*/ 52 w 59"/>
                  <a:gd name="T83" fmla="*/ 46 h 66"/>
                  <a:gd name="T84" fmla="*/ 52 w 59"/>
                  <a:gd name="T85" fmla="*/ 43 h 66"/>
                  <a:gd name="T86" fmla="*/ 51 w 59"/>
                  <a:gd name="T87" fmla="*/ 42 h 66"/>
                  <a:gd name="T88" fmla="*/ 52 w 59"/>
                  <a:gd name="T89" fmla="*/ 41 h 66"/>
                  <a:gd name="T90" fmla="*/ 54 w 59"/>
                  <a:gd name="T91" fmla="*/ 37 h 66"/>
                  <a:gd name="T92" fmla="*/ 48 w 59"/>
                  <a:gd name="T93" fmla="*/ 31 h 66"/>
                  <a:gd name="T94" fmla="*/ 47 w 59"/>
                  <a:gd name="T95" fmla="*/ 31 h 66"/>
                  <a:gd name="T96" fmla="*/ 28 w 59"/>
                  <a:gd name="T97" fmla="*/ 27 h 66"/>
                  <a:gd name="T98" fmla="*/ 27 w 59"/>
                  <a:gd name="T99" fmla="*/ 24 h 66"/>
                  <a:gd name="T100" fmla="*/ 28 w 59"/>
                  <a:gd name="T101" fmla="*/ 21 h 66"/>
                  <a:gd name="T102" fmla="*/ 28 w 59"/>
                  <a:gd name="T103" fmla="*/ 19 h 66"/>
                  <a:gd name="T104" fmla="*/ 28 w 59"/>
                  <a:gd name="T105" fmla="*/ 16 h 66"/>
                  <a:gd name="T106" fmla="*/ 26 w 59"/>
                  <a:gd name="T107" fmla="*/ 5 h 66"/>
                  <a:gd name="T108" fmla="*/ 25 w 59"/>
                  <a:gd name="T109" fmla="*/ 4 h 66"/>
                  <a:gd name="T110" fmla="*/ 22 w 59"/>
                  <a:gd name="T111" fmla="*/ 5 h 66"/>
                  <a:gd name="T112" fmla="*/ 21 w 59"/>
                  <a:gd name="T113" fmla="*/ 19 h 66"/>
                  <a:gd name="T114" fmla="*/ 20 w 59"/>
                  <a:gd name="T115" fmla="*/ 20 h 66"/>
                  <a:gd name="T116" fmla="*/ 5 w 59"/>
                  <a:gd name="T117" fmla="*/ 38 h 66"/>
                  <a:gd name="T118" fmla="*/ 11 w 59"/>
                  <a:gd name="T119" fmla="*/ 60 h 66"/>
                  <a:gd name="T120" fmla="*/ 17 w 59"/>
                  <a:gd name="T12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66">
                    <a:moveTo>
                      <a:pt x="39" y="66"/>
                    </a:moveTo>
                    <a:cubicBezTo>
                      <a:pt x="38" y="66"/>
                      <a:pt x="37" y="66"/>
                      <a:pt x="36" y="66"/>
                    </a:cubicBezTo>
                    <a:cubicBezTo>
                      <a:pt x="34" y="66"/>
                      <a:pt x="31" y="65"/>
                      <a:pt x="27" y="65"/>
                    </a:cubicBezTo>
                    <a:cubicBezTo>
                      <a:pt x="22" y="65"/>
                      <a:pt x="22" y="65"/>
                      <a:pt x="22" y="65"/>
                    </a:cubicBezTo>
                    <a:cubicBezTo>
                      <a:pt x="17" y="64"/>
                      <a:pt x="13" y="64"/>
                      <a:pt x="10" y="65"/>
                    </a:cubicBezTo>
                    <a:cubicBezTo>
                      <a:pt x="8" y="65"/>
                      <a:pt x="8" y="65"/>
                      <a:pt x="8" y="65"/>
                    </a:cubicBezTo>
                    <a:cubicBezTo>
                      <a:pt x="0" y="36"/>
                      <a:pt x="0" y="36"/>
                      <a:pt x="0" y="36"/>
                    </a:cubicBezTo>
                    <a:cubicBezTo>
                      <a:pt x="1" y="35"/>
                      <a:pt x="1" y="35"/>
                      <a:pt x="1" y="35"/>
                    </a:cubicBezTo>
                    <a:cubicBezTo>
                      <a:pt x="6" y="31"/>
                      <a:pt x="14" y="23"/>
                      <a:pt x="16" y="18"/>
                    </a:cubicBezTo>
                    <a:cubicBezTo>
                      <a:pt x="18" y="12"/>
                      <a:pt x="17" y="6"/>
                      <a:pt x="17" y="5"/>
                    </a:cubicBezTo>
                    <a:cubicBezTo>
                      <a:pt x="17" y="4"/>
                      <a:pt x="18" y="3"/>
                      <a:pt x="18" y="2"/>
                    </a:cubicBezTo>
                    <a:cubicBezTo>
                      <a:pt x="20" y="0"/>
                      <a:pt x="25" y="0"/>
                      <a:pt x="25" y="0"/>
                    </a:cubicBezTo>
                    <a:cubicBezTo>
                      <a:pt x="26" y="0"/>
                      <a:pt x="28" y="0"/>
                      <a:pt x="29" y="2"/>
                    </a:cubicBezTo>
                    <a:cubicBezTo>
                      <a:pt x="32" y="5"/>
                      <a:pt x="33" y="10"/>
                      <a:pt x="32" y="17"/>
                    </a:cubicBezTo>
                    <a:cubicBezTo>
                      <a:pt x="32" y="18"/>
                      <a:pt x="32" y="19"/>
                      <a:pt x="32" y="19"/>
                    </a:cubicBezTo>
                    <a:cubicBezTo>
                      <a:pt x="32" y="21"/>
                      <a:pt x="32" y="21"/>
                      <a:pt x="32" y="21"/>
                    </a:cubicBezTo>
                    <a:cubicBezTo>
                      <a:pt x="32" y="22"/>
                      <a:pt x="32" y="23"/>
                      <a:pt x="32" y="24"/>
                    </a:cubicBezTo>
                    <a:cubicBezTo>
                      <a:pt x="33" y="25"/>
                      <a:pt x="37" y="26"/>
                      <a:pt x="47" y="26"/>
                    </a:cubicBezTo>
                    <a:cubicBezTo>
                      <a:pt x="48" y="26"/>
                      <a:pt x="48" y="26"/>
                      <a:pt x="48" y="26"/>
                    </a:cubicBezTo>
                    <a:cubicBezTo>
                      <a:pt x="48" y="26"/>
                      <a:pt x="48" y="26"/>
                      <a:pt x="48" y="26"/>
                    </a:cubicBezTo>
                    <a:cubicBezTo>
                      <a:pt x="54" y="26"/>
                      <a:pt x="59" y="31"/>
                      <a:pt x="59" y="37"/>
                    </a:cubicBezTo>
                    <a:cubicBezTo>
                      <a:pt x="59" y="39"/>
                      <a:pt x="58" y="41"/>
                      <a:pt x="56" y="43"/>
                    </a:cubicBezTo>
                    <a:cubicBezTo>
                      <a:pt x="56" y="44"/>
                      <a:pt x="57" y="45"/>
                      <a:pt x="56" y="46"/>
                    </a:cubicBezTo>
                    <a:cubicBezTo>
                      <a:pt x="56" y="48"/>
                      <a:pt x="55" y="51"/>
                      <a:pt x="53" y="52"/>
                    </a:cubicBezTo>
                    <a:cubicBezTo>
                      <a:pt x="53" y="53"/>
                      <a:pt x="53" y="53"/>
                      <a:pt x="53" y="53"/>
                    </a:cubicBezTo>
                    <a:cubicBezTo>
                      <a:pt x="53" y="56"/>
                      <a:pt x="51" y="59"/>
                      <a:pt x="48" y="60"/>
                    </a:cubicBezTo>
                    <a:cubicBezTo>
                      <a:pt x="48" y="61"/>
                      <a:pt x="48" y="61"/>
                      <a:pt x="48" y="62"/>
                    </a:cubicBezTo>
                    <a:cubicBezTo>
                      <a:pt x="47" y="65"/>
                      <a:pt x="44" y="66"/>
                      <a:pt x="39" y="66"/>
                    </a:cubicBezTo>
                    <a:moveTo>
                      <a:pt x="17" y="60"/>
                    </a:moveTo>
                    <a:cubicBezTo>
                      <a:pt x="18" y="60"/>
                      <a:pt x="20" y="60"/>
                      <a:pt x="22" y="60"/>
                    </a:cubicBezTo>
                    <a:cubicBezTo>
                      <a:pt x="28" y="61"/>
                      <a:pt x="28" y="61"/>
                      <a:pt x="28" y="61"/>
                    </a:cubicBezTo>
                    <a:cubicBezTo>
                      <a:pt x="31" y="61"/>
                      <a:pt x="35" y="61"/>
                      <a:pt x="37" y="62"/>
                    </a:cubicBezTo>
                    <a:cubicBezTo>
                      <a:pt x="38" y="62"/>
                      <a:pt x="38" y="62"/>
                      <a:pt x="39" y="62"/>
                    </a:cubicBezTo>
                    <a:cubicBezTo>
                      <a:pt x="42" y="62"/>
                      <a:pt x="43" y="61"/>
                      <a:pt x="44" y="60"/>
                    </a:cubicBezTo>
                    <a:cubicBezTo>
                      <a:pt x="44" y="60"/>
                      <a:pt x="44" y="59"/>
                      <a:pt x="44" y="59"/>
                    </a:cubicBezTo>
                    <a:cubicBezTo>
                      <a:pt x="44" y="57"/>
                      <a:pt x="44" y="57"/>
                      <a:pt x="44" y="57"/>
                    </a:cubicBezTo>
                    <a:cubicBezTo>
                      <a:pt x="46" y="57"/>
                      <a:pt x="46" y="57"/>
                      <a:pt x="46" y="57"/>
                    </a:cubicBezTo>
                    <a:cubicBezTo>
                      <a:pt x="47" y="56"/>
                      <a:pt x="49" y="55"/>
                      <a:pt x="49" y="53"/>
                    </a:cubicBezTo>
                    <a:cubicBezTo>
                      <a:pt x="49" y="52"/>
                      <a:pt x="49" y="52"/>
                      <a:pt x="49" y="52"/>
                    </a:cubicBezTo>
                    <a:cubicBezTo>
                      <a:pt x="48" y="50"/>
                      <a:pt x="48" y="50"/>
                      <a:pt x="48" y="50"/>
                    </a:cubicBezTo>
                    <a:cubicBezTo>
                      <a:pt x="50" y="49"/>
                      <a:pt x="50" y="49"/>
                      <a:pt x="50" y="49"/>
                    </a:cubicBezTo>
                    <a:cubicBezTo>
                      <a:pt x="51" y="49"/>
                      <a:pt x="52" y="47"/>
                      <a:pt x="52" y="46"/>
                    </a:cubicBezTo>
                    <a:cubicBezTo>
                      <a:pt x="52" y="45"/>
                      <a:pt x="52" y="44"/>
                      <a:pt x="52" y="43"/>
                    </a:cubicBezTo>
                    <a:cubicBezTo>
                      <a:pt x="51" y="42"/>
                      <a:pt x="51" y="42"/>
                      <a:pt x="51" y="42"/>
                    </a:cubicBezTo>
                    <a:cubicBezTo>
                      <a:pt x="52" y="41"/>
                      <a:pt x="52" y="41"/>
                      <a:pt x="52" y="41"/>
                    </a:cubicBezTo>
                    <a:cubicBezTo>
                      <a:pt x="54" y="40"/>
                      <a:pt x="54" y="38"/>
                      <a:pt x="54" y="37"/>
                    </a:cubicBezTo>
                    <a:cubicBezTo>
                      <a:pt x="54" y="33"/>
                      <a:pt x="52" y="31"/>
                      <a:pt x="48" y="31"/>
                    </a:cubicBezTo>
                    <a:cubicBezTo>
                      <a:pt x="48" y="31"/>
                      <a:pt x="48" y="31"/>
                      <a:pt x="47" y="31"/>
                    </a:cubicBezTo>
                    <a:cubicBezTo>
                      <a:pt x="37" y="31"/>
                      <a:pt x="31" y="29"/>
                      <a:pt x="28" y="27"/>
                    </a:cubicBezTo>
                    <a:cubicBezTo>
                      <a:pt x="28" y="26"/>
                      <a:pt x="27" y="25"/>
                      <a:pt x="27" y="24"/>
                    </a:cubicBezTo>
                    <a:cubicBezTo>
                      <a:pt x="27" y="23"/>
                      <a:pt x="27" y="22"/>
                      <a:pt x="28" y="21"/>
                    </a:cubicBezTo>
                    <a:cubicBezTo>
                      <a:pt x="28" y="20"/>
                      <a:pt x="28" y="19"/>
                      <a:pt x="28" y="19"/>
                    </a:cubicBezTo>
                    <a:cubicBezTo>
                      <a:pt x="28" y="18"/>
                      <a:pt x="28" y="17"/>
                      <a:pt x="28" y="16"/>
                    </a:cubicBezTo>
                    <a:cubicBezTo>
                      <a:pt x="29" y="10"/>
                      <a:pt x="27" y="6"/>
                      <a:pt x="26" y="5"/>
                    </a:cubicBezTo>
                    <a:cubicBezTo>
                      <a:pt x="25" y="4"/>
                      <a:pt x="25" y="4"/>
                      <a:pt x="25" y="4"/>
                    </a:cubicBezTo>
                    <a:cubicBezTo>
                      <a:pt x="24" y="4"/>
                      <a:pt x="22" y="5"/>
                      <a:pt x="22" y="5"/>
                    </a:cubicBezTo>
                    <a:cubicBezTo>
                      <a:pt x="22" y="6"/>
                      <a:pt x="22" y="13"/>
                      <a:pt x="21" y="19"/>
                    </a:cubicBezTo>
                    <a:cubicBezTo>
                      <a:pt x="20" y="20"/>
                      <a:pt x="20" y="20"/>
                      <a:pt x="20" y="20"/>
                    </a:cubicBezTo>
                    <a:cubicBezTo>
                      <a:pt x="18" y="25"/>
                      <a:pt x="10" y="33"/>
                      <a:pt x="5" y="38"/>
                    </a:cubicBezTo>
                    <a:cubicBezTo>
                      <a:pt x="11" y="60"/>
                      <a:pt x="11" y="60"/>
                      <a:pt x="11" y="60"/>
                    </a:cubicBezTo>
                    <a:cubicBezTo>
                      <a:pt x="13" y="60"/>
                      <a:pt x="15" y="60"/>
                      <a:pt x="17"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3"/>
              <p:cNvSpPr>
                <a:spLocks noEditPoints="1"/>
              </p:cNvSpPr>
              <p:nvPr/>
            </p:nvSpPr>
            <p:spPr bwMode="auto">
              <a:xfrm>
                <a:off x="5251451" y="2468563"/>
                <a:ext cx="471488" cy="412750"/>
              </a:xfrm>
              <a:custGeom>
                <a:avLst/>
                <a:gdLst>
                  <a:gd name="T0" fmla="*/ 297 w 297"/>
                  <a:gd name="T1" fmla="*/ 260 h 260"/>
                  <a:gd name="T2" fmla="*/ 0 w 297"/>
                  <a:gd name="T3" fmla="*/ 260 h 260"/>
                  <a:gd name="T4" fmla="*/ 0 w 297"/>
                  <a:gd name="T5" fmla="*/ 0 h 260"/>
                  <a:gd name="T6" fmla="*/ 297 w 297"/>
                  <a:gd name="T7" fmla="*/ 0 h 260"/>
                  <a:gd name="T8" fmla="*/ 297 w 297"/>
                  <a:gd name="T9" fmla="*/ 260 h 260"/>
                  <a:gd name="T10" fmla="*/ 9 w 297"/>
                  <a:gd name="T11" fmla="*/ 250 h 260"/>
                  <a:gd name="T12" fmla="*/ 288 w 297"/>
                  <a:gd name="T13" fmla="*/ 250 h 260"/>
                  <a:gd name="T14" fmla="*/ 288 w 297"/>
                  <a:gd name="T15" fmla="*/ 9 h 260"/>
                  <a:gd name="T16" fmla="*/ 9 w 297"/>
                  <a:gd name="T17" fmla="*/ 9 h 260"/>
                  <a:gd name="T18" fmla="*/ 9 w 297"/>
                  <a:gd name="T19" fmla="*/ 2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7" h="260">
                    <a:moveTo>
                      <a:pt x="297" y="260"/>
                    </a:moveTo>
                    <a:lnTo>
                      <a:pt x="0" y="260"/>
                    </a:lnTo>
                    <a:lnTo>
                      <a:pt x="0" y="0"/>
                    </a:lnTo>
                    <a:lnTo>
                      <a:pt x="297" y="0"/>
                    </a:lnTo>
                    <a:lnTo>
                      <a:pt x="297" y="260"/>
                    </a:lnTo>
                    <a:close/>
                    <a:moveTo>
                      <a:pt x="9" y="250"/>
                    </a:moveTo>
                    <a:lnTo>
                      <a:pt x="288" y="250"/>
                    </a:lnTo>
                    <a:lnTo>
                      <a:pt x="288" y="9"/>
                    </a:lnTo>
                    <a:lnTo>
                      <a:pt x="9" y="9"/>
                    </a:lnTo>
                    <a:lnTo>
                      <a:pt x="9" y="2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
              <p:cNvSpPr>
                <a:spLocks noEditPoints="1"/>
              </p:cNvSpPr>
              <p:nvPr/>
            </p:nvSpPr>
            <p:spPr bwMode="auto">
              <a:xfrm>
                <a:off x="5299076" y="2517775"/>
                <a:ext cx="376238" cy="314325"/>
              </a:xfrm>
              <a:custGeom>
                <a:avLst/>
                <a:gdLst>
                  <a:gd name="T0" fmla="*/ 237 w 237"/>
                  <a:gd name="T1" fmla="*/ 198 h 198"/>
                  <a:gd name="T2" fmla="*/ 0 w 237"/>
                  <a:gd name="T3" fmla="*/ 198 h 198"/>
                  <a:gd name="T4" fmla="*/ 0 w 237"/>
                  <a:gd name="T5" fmla="*/ 0 h 198"/>
                  <a:gd name="T6" fmla="*/ 237 w 237"/>
                  <a:gd name="T7" fmla="*/ 0 h 198"/>
                  <a:gd name="T8" fmla="*/ 237 w 237"/>
                  <a:gd name="T9" fmla="*/ 198 h 198"/>
                  <a:gd name="T10" fmla="*/ 10 w 237"/>
                  <a:gd name="T11" fmla="*/ 189 h 198"/>
                  <a:gd name="T12" fmla="*/ 227 w 237"/>
                  <a:gd name="T13" fmla="*/ 189 h 198"/>
                  <a:gd name="T14" fmla="*/ 227 w 237"/>
                  <a:gd name="T15" fmla="*/ 9 h 198"/>
                  <a:gd name="T16" fmla="*/ 10 w 237"/>
                  <a:gd name="T17" fmla="*/ 9 h 198"/>
                  <a:gd name="T18" fmla="*/ 10 w 237"/>
                  <a:gd name="T19"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98">
                    <a:moveTo>
                      <a:pt x="237" y="198"/>
                    </a:moveTo>
                    <a:lnTo>
                      <a:pt x="0" y="198"/>
                    </a:lnTo>
                    <a:lnTo>
                      <a:pt x="0" y="0"/>
                    </a:lnTo>
                    <a:lnTo>
                      <a:pt x="237" y="0"/>
                    </a:lnTo>
                    <a:lnTo>
                      <a:pt x="237" y="198"/>
                    </a:lnTo>
                    <a:close/>
                    <a:moveTo>
                      <a:pt x="10" y="189"/>
                    </a:moveTo>
                    <a:lnTo>
                      <a:pt x="227" y="189"/>
                    </a:lnTo>
                    <a:lnTo>
                      <a:pt x="227" y="9"/>
                    </a:lnTo>
                    <a:lnTo>
                      <a:pt x="10" y="9"/>
                    </a:lnTo>
                    <a:lnTo>
                      <a:pt x="1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5"/>
              <p:cNvSpPr/>
              <p:nvPr/>
            </p:nvSpPr>
            <p:spPr bwMode="auto">
              <a:xfrm>
                <a:off x="5303838" y="2625725"/>
                <a:ext cx="355600" cy="146050"/>
              </a:xfrm>
              <a:custGeom>
                <a:avLst/>
                <a:gdLst>
                  <a:gd name="T0" fmla="*/ 217 w 224"/>
                  <a:gd name="T1" fmla="*/ 92 h 92"/>
                  <a:gd name="T2" fmla="*/ 172 w 224"/>
                  <a:gd name="T3" fmla="*/ 52 h 92"/>
                  <a:gd name="T4" fmla="*/ 123 w 224"/>
                  <a:gd name="T5" fmla="*/ 88 h 92"/>
                  <a:gd name="T6" fmla="*/ 54 w 224"/>
                  <a:gd name="T7" fmla="*/ 14 h 92"/>
                  <a:gd name="T8" fmla="*/ 7 w 224"/>
                  <a:gd name="T9" fmla="*/ 66 h 92"/>
                  <a:gd name="T10" fmla="*/ 0 w 224"/>
                  <a:gd name="T11" fmla="*/ 59 h 92"/>
                  <a:gd name="T12" fmla="*/ 54 w 224"/>
                  <a:gd name="T13" fmla="*/ 0 h 92"/>
                  <a:gd name="T14" fmla="*/ 123 w 224"/>
                  <a:gd name="T15" fmla="*/ 73 h 92"/>
                  <a:gd name="T16" fmla="*/ 175 w 224"/>
                  <a:gd name="T17" fmla="*/ 40 h 92"/>
                  <a:gd name="T18" fmla="*/ 224 w 224"/>
                  <a:gd name="T19" fmla="*/ 83 h 92"/>
                  <a:gd name="T20" fmla="*/ 217 w 224"/>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92">
                    <a:moveTo>
                      <a:pt x="217" y="92"/>
                    </a:moveTo>
                    <a:lnTo>
                      <a:pt x="172" y="52"/>
                    </a:lnTo>
                    <a:lnTo>
                      <a:pt x="123" y="88"/>
                    </a:lnTo>
                    <a:lnTo>
                      <a:pt x="54" y="14"/>
                    </a:lnTo>
                    <a:lnTo>
                      <a:pt x="7" y="66"/>
                    </a:lnTo>
                    <a:lnTo>
                      <a:pt x="0" y="59"/>
                    </a:lnTo>
                    <a:lnTo>
                      <a:pt x="54" y="0"/>
                    </a:lnTo>
                    <a:lnTo>
                      <a:pt x="123" y="73"/>
                    </a:lnTo>
                    <a:lnTo>
                      <a:pt x="175" y="40"/>
                    </a:lnTo>
                    <a:lnTo>
                      <a:pt x="224" y="83"/>
                    </a:lnTo>
                    <a:lnTo>
                      <a:pt x="217"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6"/>
              <p:cNvSpPr>
                <a:spLocks noEditPoints="1"/>
              </p:cNvSpPr>
              <p:nvPr/>
            </p:nvSpPr>
            <p:spPr bwMode="auto">
              <a:xfrm>
                <a:off x="5457826" y="2562225"/>
                <a:ext cx="100013" cy="101600"/>
              </a:xfrm>
              <a:custGeom>
                <a:avLst/>
                <a:gdLst>
                  <a:gd name="T0" fmla="*/ 13 w 27"/>
                  <a:gd name="T1" fmla="*/ 27 h 27"/>
                  <a:gd name="T2" fmla="*/ 0 w 27"/>
                  <a:gd name="T3" fmla="*/ 14 h 27"/>
                  <a:gd name="T4" fmla="*/ 13 w 27"/>
                  <a:gd name="T5" fmla="*/ 0 h 27"/>
                  <a:gd name="T6" fmla="*/ 27 w 27"/>
                  <a:gd name="T7" fmla="*/ 14 h 27"/>
                  <a:gd name="T8" fmla="*/ 13 w 27"/>
                  <a:gd name="T9" fmla="*/ 27 h 27"/>
                  <a:gd name="T10" fmla="*/ 13 w 27"/>
                  <a:gd name="T11" fmla="*/ 5 h 27"/>
                  <a:gd name="T12" fmla="*/ 4 w 27"/>
                  <a:gd name="T13" fmla="*/ 14 h 27"/>
                  <a:gd name="T14" fmla="*/ 13 w 27"/>
                  <a:gd name="T15" fmla="*/ 23 h 27"/>
                  <a:gd name="T16" fmla="*/ 22 w 27"/>
                  <a:gd name="T17" fmla="*/ 14 h 27"/>
                  <a:gd name="T18" fmla="*/ 13 w 27"/>
                  <a:gd name="T1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27"/>
                    </a:moveTo>
                    <a:cubicBezTo>
                      <a:pt x="6" y="27"/>
                      <a:pt x="0" y="21"/>
                      <a:pt x="0" y="14"/>
                    </a:cubicBezTo>
                    <a:cubicBezTo>
                      <a:pt x="0" y="6"/>
                      <a:pt x="6" y="0"/>
                      <a:pt x="13" y="0"/>
                    </a:cubicBezTo>
                    <a:cubicBezTo>
                      <a:pt x="21" y="0"/>
                      <a:pt x="27" y="6"/>
                      <a:pt x="27" y="14"/>
                    </a:cubicBezTo>
                    <a:cubicBezTo>
                      <a:pt x="27" y="21"/>
                      <a:pt x="21" y="27"/>
                      <a:pt x="13" y="27"/>
                    </a:cubicBezTo>
                    <a:moveTo>
                      <a:pt x="13" y="5"/>
                    </a:moveTo>
                    <a:cubicBezTo>
                      <a:pt x="8" y="5"/>
                      <a:pt x="4" y="9"/>
                      <a:pt x="4" y="14"/>
                    </a:cubicBezTo>
                    <a:cubicBezTo>
                      <a:pt x="4" y="19"/>
                      <a:pt x="8" y="23"/>
                      <a:pt x="13" y="23"/>
                    </a:cubicBezTo>
                    <a:cubicBezTo>
                      <a:pt x="18" y="23"/>
                      <a:pt x="22" y="19"/>
                      <a:pt x="22" y="14"/>
                    </a:cubicBezTo>
                    <a:cubicBezTo>
                      <a:pt x="22" y="9"/>
                      <a:pt x="18" y="5"/>
                      <a:pt x="13"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7"/>
              <p:cNvSpPr>
                <a:spLocks noEditPoints="1"/>
              </p:cNvSpPr>
              <p:nvPr/>
            </p:nvSpPr>
            <p:spPr bwMode="auto">
              <a:xfrm>
                <a:off x="5584826" y="2179638"/>
                <a:ext cx="190500" cy="195263"/>
              </a:xfrm>
              <a:custGeom>
                <a:avLst/>
                <a:gdLst>
                  <a:gd name="T0" fmla="*/ 25 w 51"/>
                  <a:gd name="T1" fmla="*/ 52 h 52"/>
                  <a:gd name="T2" fmla="*/ 7 w 51"/>
                  <a:gd name="T3" fmla="*/ 44 h 52"/>
                  <a:gd name="T4" fmla="*/ 0 w 51"/>
                  <a:gd name="T5" fmla="*/ 26 h 52"/>
                  <a:gd name="T6" fmla="*/ 7 w 51"/>
                  <a:gd name="T7" fmla="*/ 8 h 52"/>
                  <a:gd name="T8" fmla="*/ 25 w 51"/>
                  <a:gd name="T9" fmla="*/ 0 h 52"/>
                  <a:gd name="T10" fmla="*/ 43 w 51"/>
                  <a:gd name="T11" fmla="*/ 8 h 52"/>
                  <a:gd name="T12" fmla="*/ 51 w 51"/>
                  <a:gd name="T13" fmla="*/ 26 h 52"/>
                  <a:gd name="T14" fmla="*/ 43 w 51"/>
                  <a:gd name="T15" fmla="*/ 44 h 52"/>
                  <a:gd name="T16" fmla="*/ 25 w 51"/>
                  <a:gd name="T17" fmla="*/ 52 h 52"/>
                  <a:gd name="T18" fmla="*/ 25 w 51"/>
                  <a:gd name="T19" fmla="*/ 5 h 52"/>
                  <a:gd name="T20" fmla="*/ 10 w 51"/>
                  <a:gd name="T21" fmla="*/ 11 h 52"/>
                  <a:gd name="T22" fmla="*/ 4 w 51"/>
                  <a:gd name="T23" fmla="*/ 26 h 52"/>
                  <a:gd name="T24" fmla="*/ 10 w 51"/>
                  <a:gd name="T25" fmla="*/ 41 h 52"/>
                  <a:gd name="T26" fmla="*/ 25 w 51"/>
                  <a:gd name="T27" fmla="*/ 47 h 52"/>
                  <a:gd name="T28" fmla="*/ 40 w 51"/>
                  <a:gd name="T29" fmla="*/ 41 h 52"/>
                  <a:gd name="T30" fmla="*/ 47 w 51"/>
                  <a:gd name="T31" fmla="*/ 26 h 52"/>
                  <a:gd name="T32" fmla="*/ 40 w 51"/>
                  <a:gd name="T33" fmla="*/ 11 h 52"/>
                  <a:gd name="T34" fmla="*/ 25 w 51"/>
                  <a:gd name="T35"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2">
                    <a:moveTo>
                      <a:pt x="25" y="52"/>
                    </a:moveTo>
                    <a:cubicBezTo>
                      <a:pt x="19" y="52"/>
                      <a:pt x="12" y="49"/>
                      <a:pt x="7" y="44"/>
                    </a:cubicBezTo>
                    <a:cubicBezTo>
                      <a:pt x="2" y="39"/>
                      <a:pt x="0" y="33"/>
                      <a:pt x="0" y="26"/>
                    </a:cubicBezTo>
                    <a:cubicBezTo>
                      <a:pt x="0" y="19"/>
                      <a:pt x="2" y="13"/>
                      <a:pt x="7" y="8"/>
                    </a:cubicBezTo>
                    <a:cubicBezTo>
                      <a:pt x="12" y="3"/>
                      <a:pt x="19" y="0"/>
                      <a:pt x="25" y="0"/>
                    </a:cubicBezTo>
                    <a:cubicBezTo>
                      <a:pt x="32" y="0"/>
                      <a:pt x="39" y="3"/>
                      <a:pt x="43" y="8"/>
                    </a:cubicBezTo>
                    <a:cubicBezTo>
                      <a:pt x="48" y="13"/>
                      <a:pt x="51" y="19"/>
                      <a:pt x="51" y="26"/>
                    </a:cubicBezTo>
                    <a:cubicBezTo>
                      <a:pt x="51" y="33"/>
                      <a:pt x="48" y="39"/>
                      <a:pt x="43" y="44"/>
                    </a:cubicBezTo>
                    <a:cubicBezTo>
                      <a:pt x="39" y="49"/>
                      <a:pt x="32" y="52"/>
                      <a:pt x="25" y="52"/>
                    </a:cubicBezTo>
                    <a:moveTo>
                      <a:pt x="25" y="5"/>
                    </a:moveTo>
                    <a:cubicBezTo>
                      <a:pt x="20" y="5"/>
                      <a:pt x="14" y="7"/>
                      <a:pt x="10" y="11"/>
                    </a:cubicBezTo>
                    <a:cubicBezTo>
                      <a:pt x="6" y="15"/>
                      <a:pt x="4" y="20"/>
                      <a:pt x="4" y="26"/>
                    </a:cubicBezTo>
                    <a:cubicBezTo>
                      <a:pt x="4" y="32"/>
                      <a:pt x="6" y="37"/>
                      <a:pt x="10" y="41"/>
                    </a:cubicBezTo>
                    <a:cubicBezTo>
                      <a:pt x="14" y="45"/>
                      <a:pt x="20" y="47"/>
                      <a:pt x="25" y="47"/>
                    </a:cubicBezTo>
                    <a:cubicBezTo>
                      <a:pt x="31" y="47"/>
                      <a:pt x="36" y="45"/>
                      <a:pt x="40" y="41"/>
                    </a:cubicBezTo>
                    <a:cubicBezTo>
                      <a:pt x="44" y="37"/>
                      <a:pt x="47" y="32"/>
                      <a:pt x="47" y="26"/>
                    </a:cubicBezTo>
                    <a:cubicBezTo>
                      <a:pt x="47" y="20"/>
                      <a:pt x="44" y="15"/>
                      <a:pt x="40" y="11"/>
                    </a:cubicBezTo>
                    <a:cubicBezTo>
                      <a:pt x="36" y="7"/>
                      <a:pt x="31" y="5"/>
                      <a:pt x="2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8"/>
              <p:cNvSpPr/>
              <p:nvPr/>
            </p:nvSpPr>
            <p:spPr bwMode="auto">
              <a:xfrm>
                <a:off x="5614988" y="2276475"/>
                <a:ext cx="127000" cy="65088"/>
              </a:xfrm>
              <a:custGeom>
                <a:avLst/>
                <a:gdLst>
                  <a:gd name="T0" fmla="*/ 17 w 34"/>
                  <a:gd name="T1" fmla="*/ 17 h 17"/>
                  <a:gd name="T2" fmla="*/ 5 w 34"/>
                  <a:gd name="T3" fmla="*/ 12 h 17"/>
                  <a:gd name="T4" fmla="*/ 0 w 34"/>
                  <a:gd name="T5" fmla="*/ 0 h 17"/>
                  <a:gd name="T6" fmla="*/ 5 w 34"/>
                  <a:gd name="T7" fmla="*/ 0 h 17"/>
                  <a:gd name="T8" fmla="*/ 9 w 34"/>
                  <a:gd name="T9" fmla="*/ 9 h 17"/>
                  <a:gd name="T10" fmla="*/ 17 w 34"/>
                  <a:gd name="T11" fmla="*/ 13 h 17"/>
                  <a:gd name="T12" fmla="*/ 30 w 34"/>
                  <a:gd name="T13" fmla="*/ 0 h 17"/>
                  <a:gd name="T14" fmla="*/ 34 w 34"/>
                  <a:gd name="T15" fmla="*/ 0 h 17"/>
                  <a:gd name="T16" fmla="*/ 17 w 34"/>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7">
                    <a:moveTo>
                      <a:pt x="17" y="17"/>
                    </a:moveTo>
                    <a:cubicBezTo>
                      <a:pt x="13" y="17"/>
                      <a:pt x="9" y="15"/>
                      <a:pt x="5" y="12"/>
                    </a:cubicBezTo>
                    <a:cubicBezTo>
                      <a:pt x="2" y="9"/>
                      <a:pt x="0" y="5"/>
                      <a:pt x="0" y="0"/>
                    </a:cubicBezTo>
                    <a:cubicBezTo>
                      <a:pt x="5" y="0"/>
                      <a:pt x="5" y="0"/>
                      <a:pt x="5" y="0"/>
                    </a:cubicBezTo>
                    <a:cubicBezTo>
                      <a:pt x="5" y="3"/>
                      <a:pt x="6" y="7"/>
                      <a:pt x="9" y="9"/>
                    </a:cubicBezTo>
                    <a:cubicBezTo>
                      <a:pt x="11" y="11"/>
                      <a:pt x="14" y="13"/>
                      <a:pt x="17" y="13"/>
                    </a:cubicBezTo>
                    <a:cubicBezTo>
                      <a:pt x="24" y="13"/>
                      <a:pt x="30" y="7"/>
                      <a:pt x="30" y="0"/>
                    </a:cubicBezTo>
                    <a:cubicBezTo>
                      <a:pt x="34" y="0"/>
                      <a:pt x="34" y="0"/>
                      <a:pt x="34" y="0"/>
                    </a:cubicBezTo>
                    <a:cubicBezTo>
                      <a:pt x="34" y="9"/>
                      <a:pt x="27" y="17"/>
                      <a:pt x="1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29"/>
              <p:cNvSpPr>
                <a:spLocks noChangeArrowheads="1"/>
              </p:cNvSpPr>
              <p:nvPr/>
            </p:nvSpPr>
            <p:spPr bwMode="auto">
              <a:xfrm>
                <a:off x="5640388" y="22542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30"/>
              <p:cNvSpPr>
                <a:spLocks noChangeArrowheads="1"/>
              </p:cNvSpPr>
              <p:nvPr/>
            </p:nvSpPr>
            <p:spPr bwMode="auto">
              <a:xfrm>
                <a:off x="5697538" y="22542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1"/>
              <p:cNvSpPr>
                <a:spLocks noEditPoints="1"/>
              </p:cNvSpPr>
              <p:nvPr/>
            </p:nvSpPr>
            <p:spPr bwMode="auto">
              <a:xfrm>
                <a:off x="5824538" y="2435225"/>
                <a:ext cx="244475" cy="171450"/>
              </a:xfrm>
              <a:custGeom>
                <a:avLst/>
                <a:gdLst>
                  <a:gd name="T0" fmla="*/ 59 w 65"/>
                  <a:gd name="T1" fmla="*/ 46 h 46"/>
                  <a:gd name="T2" fmla="*/ 6 w 65"/>
                  <a:gd name="T3" fmla="*/ 46 h 46"/>
                  <a:gd name="T4" fmla="*/ 0 w 65"/>
                  <a:gd name="T5" fmla="*/ 40 h 46"/>
                  <a:gd name="T6" fmla="*/ 0 w 65"/>
                  <a:gd name="T7" fmla="*/ 6 h 46"/>
                  <a:gd name="T8" fmla="*/ 6 w 65"/>
                  <a:gd name="T9" fmla="*/ 0 h 46"/>
                  <a:gd name="T10" fmla="*/ 59 w 65"/>
                  <a:gd name="T11" fmla="*/ 0 h 46"/>
                  <a:gd name="T12" fmla="*/ 65 w 65"/>
                  <a:gd name="T13" fmla="*/ 6 h 46"/>
                  <a:gd name="T14" fmla="*/ 65 w 65"/>
                  <a:gd name="T15" fmla="*/ 40 h 46"/>
                  <a:gd name="T16" fmla="*/ 59 w 65"/>
                  <a:gd name="T17" fmla="*/ 46 h 46"/>
                  <a:gd name="T18" fmla="*/ 6 w 65"/>
                  <a:gd name="T19" fmla="*/ 5 h 46"/>
                  <a:gd name="T20" fmla="*/ 4 w 65"/>
                  <a:gd name="T21" fmla="*/ 6 h 46"/>
                  <a:gd name="T22" fmla="*/ 4 w 65"/>
                  <a:gd name="T23" fmla="*/ 40 h 46"/>
                  <a:gd name="T24" fmla="*/ 6 w 65"/>
                  <a:gd name="T25" fmla="*/ 42 h 46"/>
                  <a:gd name="T26" fmla="*/ 59 w 65"/>
                  <a:gd name="T27" fmla="*/ 42 h 46"/>
                  <a:gd name="T28" fmla="*/ 60 w 65"/>
                  <a:gd name="T29" fmla="*/ 40 h 46"/>
                  <a:gd name="T30" fmla="*/ 60 w 65"/>
                  <a:gd name="T31" fmla="*/ 6 h 46"/>
                  <a:gd name="T32" fmla="*/ 59 w 65"/>
                  <a:gd name="T33" fmla="*/ 5 h 46"/>
                  <a:gd name="T34" fmla="*/ 6 w 65"/>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46">
                    <a:moveTo>
                      <a:pt x="59" y="46"/>
                    </a:moveTo>
                    <a:cubicBezTo>
                      <a:pt x="6" y="46"/>
                      <a:pt x="6" y="46"/>
                      <a:pt x="6" y="46"/>
                    </a:cubicBezTo>
                    <a:cubicBezTo>
                      <a:pt x="3" y="46"/>
                      <a:pt x="0" y="43"/>
                      <a:pt x="0" y="40"/>
                    </a:cubicBezTo>
                    <a:cubicBezTo>
                      <a:pt x="0" y="6"/>
                      <a:pt x="0" y="6"/>
                      <a:pt x="0" y="6"/>
                    </a:cubicBezTo>
                    <a:cubicBezTo>
                      <a:pt x="0" y="3"/>
                      <a:pt x="3" y="0"/>
                      <a:pt x="6" y="0"/>
                    </a:cubicBezTo>
                    <a:cubicBezTo>
                      <a:pt x="59" y="0"/>
                      <a:pt x="59" y="0"/>
                      <a:pt x="59" y="0"/>
                    </a:cubicBezTo>
                    <a:cubicBezTo>
                      <a:pt x="62" y="0"/>
                      <a:pt x="65" y="3"/>
                      <a:pt x="65" y="6"/>
                    </a:cubicBezTo>
                    <a:cubicBezTo>
                      <a:pt x="65" y="40"/>
                      <a:pt x="65" y="40"/>
                      <a:pt x="65" y="40"/>
                    </a:cubicBezTo>
                    <a:cubicBezTo>
                      <a:pt x="65" y="43"/>
                      <a:pt x="62" y="46"/>
                      <a:pt x="59" y="46"/>
                    </a:cubicBezTo>
                    <a:moveTo>
                      <a:pt x="6" y="5"/>
                    </a:moveTo>
                    <a:cubicBezTo>
                      <a:pt x="5" y="5"/>
                      <a:pt x="4" y="5"/>
                      <a:pt x="4" y="6"/>
                    </a:cubicBezTo>
                    <a:cubicBezTo>
                      <a:pt x="4" y="40"/>
                      <a:pt x="4" y="40"/>
                      <a:pt x="4" y="40"/>
                    </a:cubicBezTo>
                    <a:cubicBezTo>
                      <a:pt x="4" y="41"/>
                      <a:pt x="5" y="42"/>
                      <a:pt x="6" y="42"/>
                    </a:cubicBezTo>
                    <a:cubicBezTo>
                      <a:pt x="59" y="42"/>
                      <a:pt x="59" y="42"/>
                      <a:pt x="59" y="42"/>
                    </a:cubicBezTo>
                    <a:cubicBezTo>
                      <a:pt x="60" y="42"/>
                      <a:pt x="60" y="41"/>
                      <a:pt x="60" y="40"/>
                    </a:cubicBezTo>
                    <a:cubicBezTo>
                      <a:pt x="60" y="6"/>
                      <a:pt x="60" y="6"/>
                      <a:pt x="60" y="6"/>
                    </a:cubicBezTo>
                    <a:cubicBezTo>
                      <a:pt x="60" y="5"/>
                      <a:pt x="60" y="5"/>
                      <a:pt x="59" y="5"/>
                    </a:cubicBez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2"/>
              <p:cNvSpPr>
                <a:spLocks noEditPoints="1"/>
              </p:cNvSpPr>
              <p:nvPr/>
            </p:nvSpPr>
            <p:spPr bwMode="auto">
              <a:xfrm>
                <a:off x="6049963" y="2430463"/>
                <a:ext cx="93663" cy="180975"/>
              </a:xfrm>
              <a:custGeom>
                <a:avLst/>
                <a:gdLst>
                  <a:gd name="T0" fmla="*/ 59 w 59"/>
                  <a:gd name="T1" fmla="*/ 114 h 114"/>
                  <a:gd name="T2" fmla="*/ 0 w 59"/>
                  <a:gd name="T3" fmla="*/ 85 h 114"/>
                  <a:gd name="T4" fmla="*/ 0 w 59"/>
                  <a:gd name="T5" fmla="*/ 31 h 114"/>
                  <a:gd name="T6" fmla="*/ 59 w 59"/>
                  <a:gd name="T7" fmla="*/ 0 h 114"/>
                  <a:gd name="T8" fmla="*/ 59 w 59"/>
                  <a:gd name="T9" fmla="*/ 114 h 114"/>
                  <a:gd name="T10" fmla="*/ 9 w 59"/>
                  <a:gd name="T11" fmla="*/ 78 h 114"/>
                  <a:gd name="T12" fmla="*/ 47 w 59"/>
                  <a:gd name="T13" fmla="*/ 97 h 114"/>
                  <a:gd name="T14" fmla="*/ 47 w 59"/>
                  <a:gd name="T15" fmla="*/ 17 h 114"/>
                  <a:gd name="T16" fmla="*/ 9 w 59"/>
                  <a:gd name="T17" fmla="*/ 36 h 114"/>
                  <a:gd name="T18" fmla="*/ 9 w 59"/>
                  <a:gd name="T19" fmla="*/ 7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14">
                    <a:moveTo>
                      <a:pt x="59" y="114"/>
                    </a:moveTo>
                    <a:lnTo>
                      <a:pt x="0" y="85"/>
                    </a:lnTo>
                    <a:lnTo>
                      <a:pt x="0" y="31"/>
                    </a:lnTo>
                    <a:lnTo>
                      <a:pt x="59" y="0"/>
                    </a:lnTo>
                    <a:lnTo>
                      <a:pt x="59" y="114"/>
                    </a:lnTo>
                    <a:close/>
                    <a:moveTo>
                      <a:pt x="9" y="78"/>
                    </a:moveTo>
                    <a:lnTo>
                      <a:pt x="47" y="97"/>
                    </a:lnTo>
                    <a:lnTo>
                      <a:pt x="47" y="17"/>
                    </a:lnTo>
                    <a:lnTo>
                      <a:pt x="9" y="36"/>
                    </a:lnTo>
                    <a:lnTo>
                      <a:pt x="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3"/>
              <p:cNvSpPr>
                <a:spLocks noEditPoints="1"/>
              </p:cNvSpPr>
              <p:nvPr/>
            </p:nvSpPr>
            <p:spPr bwMode="auto">
              <a:xfrm>
                <a:off x="5832476" y="2333625"/>
                <a:ext cx="112713" cy="112713"/>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5 h 30"/>
                  <a:gd name="T12" fmla="*/ 4 w 30"/>
                  <a:gd name="T13" fmla="*/ 15 h 30"/>
                  <a:gd name="T14" fmla="*/ 15 w 30"/>
                  <a:gd name="T15" fmla="*/ 26 h 30"/>
                  <a:gd name="T16" fmla="*/ 25 w 30"/>
                  <a:gd name="T17" fmla="*/ 15 h 30"/>
                  <a:gd name="T18" fmla="*/ 15 w 30"/>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moveTo>
                      <a:pt x="15" y="5"/>
                    </a:moveTo>
                    <a:cubicBezTo>
                      <a:pt x="9" y="5"/>
                      <a:pt x="4" y="10"/>
                      <a:pt x="4" y="15"/>
                    </a:cubicBezTo>
                    <a:cubicBezTo>
                      <a:pt x="4" y="21"/>
                      <a:pt x="9" y="26"/>
                      <a:pt x="15" y="26"/>
                    </a:cubicBezTo>
                    <a:cubicBezTo>
                      <a:pt x="21" y="26"/>
                      <a:pt x="25" y="21"/>
                      <a:pt x="25" y="15"/>
                    </a:cubicBezTo>
                    <a:cubicBezTo>
                      <a:pt x="25" y="10"/>
                      <a:pt x="21" y="5"/>
                      <a:pt x="1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6" name="Freeform 34"/>
              <p:cNvSpPr>
                <a:spLocks noEditPoints="1"/>
              </p:cNvSpPr>
              <p:nvPr/>
            </p:nvSpPr>
            <p:spPr bwMode="auto">
              <a:xfrm>
                <a:off x="5934076" y="2333625"/>
                <a:ext cx="111125" cy="112713"/>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5 h 30"/>
                  <a:gd name="T12" fmla="*/ 4 w 30"/>
                  <a:gd name="T13" fmla="*/ 15 h 30"/>
                  <a:gd name="T14" fmla="*/ 15 w 30"/>
                  <a:gd name="T15" fmla="*/ 26 h 30"/>
                  <a:gd name="T16" fmla="*/ 26 w 30"/>
                  <a:gd name="T17" fmla="*/ 15 h 30"/>
                  <a:gd name="T18" fmla="*/ 15 w 30"/>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moveTo>
                      <a:pt x="15" y="5"/>
                    </a:moveTo>
                    <a:cubicBezTo>
                      <a:pt x="9" y="5"/>
                      <a:pt x="4" y="10"/>
                      <a:pt x="4" y="15"/>
                    </a:cubicBezTo>
                    <a:cubicBezTo>
                      <a:pt x="4" y="21"/>
                      <a:pt x="9" y="26"/>
                      <a:pt x="15" y="26"/>
                    </a:cubicBezTo>
                    <a:cubicBezTo>
                      <a:pt x="21" y="26"/>
                      <a:pt x="26" y="21"/>
                      <a:pt x="26" y="15"/>
                    </a:cubicBezTo>
                    <a:cubicBezTo>
                      <a:pt x="26" y="10"/>
                      <a:pt x="21" y="5"/>
                      <a:pt x="1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7" name="Freeform 35"/>
              <p:cNvSpPr>
                <a:spLocks noEditPoints="1"/>
              </p:cNvSpPr>
              <p:nvPr/>
            </p:nvSpPr>
            <p:spPr bwMode="auto">
              <a:xfrm>
                <a:off x="6597651" y="2359025"/>
                <a:ext cx="160338" cy="161925"/>
              </a:xfrm>
              <a:custGeom>
                <a:avLst/>
                <a:gdLst>
                  <a:gd name="T0" fmla="*/ 21 w 43"/>
                  <a:gd name="T1" fmla="*/ 43 h 43"/>
                  <a:gd name="T2" fmla="*/ 6 w 43"/>
                  <a:gd name="T3" fmla="*/ 36 h 43"/>
                  <a:gd name="T4" fmla="*/ 0 w 43"/>
                  <a:gd name="T5" fmla="*/ 21 h 43"/>
                  <a:gd name="T6" fmla="*/ 6 w 43"/>
                  <a:gd name="T7" fmla="*/ 6 h 43"/>
                  <a:gd name="T8" fmla="*/ 21 w 43"/>
                  <a:gd name="T9" fmla="*/ 0 h 43"/>
                  <a:gd name="T10" fmla="*/ 37 w 43"/>
                  <a:gd name="T11" fmla="*/ 6 h 43"/>
                  <a:gd name="T12" fmla="*/ 43 w 43"/>
                  <a:gd name="T13" fmla="*/ 21 h 43"/>
                  <a:gd name="T14" fmla="*/ 37 w 43"/>
                  <a:gd name="T15" fmla="*/ 36 h 43"/>
                  <a:gd name="T16" fmla="*/ 21 w 43"/>
                  <a:gd name="T17" fmla="*/ 43 h 43"/>
                  <a:gd name="T18" fmla="*/ 21 w 43"/>
                  <a:gd name="T19" fmla="*/ 4 h 43"/>
                  <a:gd name="T20" fmla="*/ 9 w 43"/>
                  <a:gd name="T21" fmla="*/ 9 h 43"/>
                  <a:gd name="T22" fmla="*/ 4 w 43"/>
                  <a:gd name="T23" fmla="*/ 21 h 43"/>
                  <a:gd name="T24" fmla="*/ 9 w 43"/>
                  <a:gd name="T25" fmla="*/ 33 h 43"/>
                  <a:gd name="T26" fmla="*/ 21 w 43"/>
                  <a:gd name="T27" fmla="*/ 38 h 43"/>
                  <a:gd name="T28" fmla="*/ 33 w 43"/>
                  <a:gd name="T29" fmla="*/ 33 h 43"/>
                  <a:gd name="T30" fmla="*/ 39 w 43"/>
                  <a:gd name="T31" fmla="*/ 21 h 43"/>
                  <a:gd name="T32" fmla="*/ 33 w 43"/>
                  <a:gd name="T33" fmla="*/ 9 h 43"/>
                  <a:gd name="T34" fmla="*/ 21 w 43"/>
                  <a:gd name="T35"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3">
                    <a:moveTo>
                      <a:pt x="21" y="43"/>
                    </a:moveTo>
                    <a:cubicBezTo>
                      <a:pt x="15" y="43"/>
                      <a:pt x="10" y="41"/>
                      <a:pt x="6" y="36"/>
                    </a:cubicBezTo>
                    <a:cubicBezTo>
                      <a:pt x="2" y="32"/>
                      <a:pt x="0" y="27"/>
                      <a:pt x="0" y="21"/>
                    </a:cubicBezTo>
                    <a:cubicBezTo>
                      <a:pt x="0" y="15"/>
                      <a:pt x="2" y="10"/>
                      <a:pt x="6" y="6"/>
                    </a:cubicBezTo>
                    <a:cubicBezTo>
                      <a:pt x="10" y="2"/>
                      <a:pt x="15" y="0"/>
                      <a:pt x="21" y="0"/>
                    </a:cubicBezTo>
                    <a:cubicBezTo>
                      <a:pt x="27" y="0"/>
                      <a:pt x="32" y="2"/>
                      <a:pt x="37" y="6"/>
                    </a:cubicBezTo>
                    <a:cubicBezTo>
                      <a:pt x="41" y="10"/>
                      <a:pt x="43" y="15"/>
                      <a:pt x="43" y="21"/>
                    </a:cubicBezTo>
                    <a:cubicBezTo>
                      <a:pt x="43" y="27"/>
                      <a:pt x="41" y="32"/>
                      <a:pt x="37" y="36"/>
                    </a:cubicBezTo>
                    <a:cubicBezTo>
                      <a:pt x="32" y="41"/>
                      <a:pt x="27" y="43"/>
                      <a:pt x="21" y="43"/>
                    </a:cubicBezTo>
                    <a:moveTo>
                      <a:pt x="21" y="4"/>
                    </a:moveTo>
                    <a:cubicBezTo>
                      <a:pt x="17" y="4"/>
                      <a:pt x="12" y="6"/>
                      <a:pt x="9" y="9"/>
                    </a:cubicBezTo>
                    <a:cubicBezTo>
                      <a:pt x="6" y="12"/>
                      <a:pt x="4" y="17"/>
                      <a:pt x="4" y="21"/>
                    </a:cubicBezTo>
                    <a:cubicBezTo>
                      <a:pt x="4" y="26"/>
                      <a:pt x="6" y="30"/>
                      <a:pt x="9" y="33"/>
                    </a:cubicBezTo>
                    <a:cubicBezTo>
                      <a:pt x="12" y="37"/>
                      <a:pt x="17" y="38"/>
                      <a:pt x="21" y="38"/>
                    </a:cubicBezTo>
                    <a:cubicBezTo>
                      <a:pt x="26" y="38"/>
                      <a:pt x="30" y="37"/>
                      <a:pt x="33" y="33"/>
                    </a:cubicBezTo>
                    <a:cubicBezTo>
                      <a:pt x="37" y="30"/>
                      <a:pt x="39" y="26"/>
                      <a:pt x="39" y="21"/>
                    </a:cubicBezTo>
                    <a:cubicBezTo>
                      <a:pt x="39" y="17"/>
                      <a:pt x="37" y="12"/>
                      <a:pt x="33" y="9"/>
                    </a:cubicBezTo>
                    <a:cubicBezTo>
                      <a:pt x="30" y="6"/>
                      <a:pt x="26" y="4"/>
                      <a:pt x="2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9" name="Freeform 36"/>
              <p:cNvSpPr/>
              <p:nvPr/>
            </p:nvSpPr>
            <p:spPr bwMode="auto">
              <a:xfrm>
                <a:off x="6724651" y="2328863"/>
                <a:ext cx="60325" cy="65088"/>
              </a:xfrm>
              <a:custGeom>
                <a:avLst/>
                <a:gdLst>
                  <a:gd name="T0" fmla="*/ 7 w 38"/>
                  <a:gd name="T1" fmla="*/ 41 h 41"/>
                  <a:gd name="T2" fmla="*/ 0 w 38"/>
                  <a:gd name="T3" fmla="*/ 34 h 41"/>
                  <a:gd name="T4" fmla="*/ 31 w 38"/>
                  <a:gd name="T5" fmla="*/ 0 h 41"/>
                  <a:gd name="T6" fmla="*/ 38 w 38"/>
                  <a:gd name="T7" fmla="*/ 8 h 41"/>
                  <a:gd name="T8" fmla="*/ 7 w 38"/>
                  <a:gd name="T9" fmla="*/ 41 h 41"/>
                </a:gdLst>
                <a:ahLst/>
                <a:cxnLst>
                  <a:cxn ang="0">
                    <a:pos x="T0" y="T1"/>
                  </a:cxn>
                  <a:cxn ang="0">
                    <a:pos x="T2" y="T3"/>
                  </a:cxn>
                  <a:cxn ang="0">
                    <a:pos x="T4" y="T5"/>
                  </a:cxn>
                  <a:cxn ang="0">
                    <a:pos x="T6" y="T7"/>
                  </a:cxn>
                  <a:cxn ang="0">
                    <a:pos x="T8" y="T9"/>
                  </a:cxn>
                </a:cxnLst>
                <a:rect l="0" t="0" r="r" b="b"/>
                <a:pathLst>
                  <a:path w="38" h="41">
                    <a:moveTo>
                      <a:pt x="7" y="41"/>
                    </a:moveTo>
                    <a:lnTo>
                      <a:pt x="0" y="34"/>
                    </a:lnTo>
                    <a:lnTo>
                      <a:pt x="31" y="0"/>
                    </a:lnTo>
                    <a:lnTo>
                      <a:pt x="38" y="8"/>
                    </a:lnTo>
                    <a:lnTo>
                      <a:pt x="7"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0" name="Freeform 37"/>
              <p:cNvSpPr/>
              <p:nvPr/>
            </p:nvSpPr>
            <p:spPr bwMode="auto">
              <a:xfrm>
                <a:off x="6721476" y="2325688"/>
                <a:ext cx="66675" cy="68263"/>
              </a:xfrm>
              <a:custGeom>
                <a:avLst/>
                <a:gdLst>
                  <a:gd name="T0" fmla="*/ 42 w 42"/>
                  <a:gd name="T1" fmla="*/ 43 h 43"/>
                  <a:gd name="T2" fmla="*/ 33 w 42"/>
                  <a:gd name="T3" fmla="*/ 43 h 43"/>
                  <a:gd name="T4" fmla="*/ 33 w 42"/>
                  <a:gd name="T5" fmla="*/ 12 h 43"/>
                  <a:gd name="T6" fmla="*/ 0 w 42"/>
                  <a:gd name="T7" fmla="*/ 12 h 43"/>
                  <a:gd name="T8" fmla="*/ 0 w 42"/>
                  <a:gd name="T9" fmla="*/ 0 h 43"/>
                  <a:gd name="T10" fmla="*/ 42 w 42"/>
                  <a:gd name="T11" fmla="*/ 0 h 43"/>
                  <a:gd name="T12" fmla="*/ 42 w 4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42" h="43">
                    <a:moveTo>
                      <a:pt x="42" y="43"/>
                    </a:moveTo>
                    <a:lnTo>
                      <a:pt x="33" y="43"/>
                    </a:lnTo>
                    <a:lnTo>
                      <a:pt x="33" y="12"/>
                    </a:lnTo>
                    <a:lnTo>
                      <a:pt x="0" y="12"/>
                    </a:lnTo>
                    <a:lnTo>
                      <a:pt x="0" y="0"/>
                    </a:lnTo>
                    <a:lnTo>
                      <a:pt x="42" y="0"/>
                    </a:lnTo>
                    <a:lnTo>
                      <a:pt x="42"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1" name="Freeform 38"/>
              <p:cNvSpPr>
                <a:spLocks noEditPoints="1"/>
              </p:cNvSpPr>
              <p:nvPr/>
            </p:nvSpPr>
            <p:spPr bwMode="auto">
              <a:xfrm>
                <a:off x="4976813" y="2724150"/>
                <a:ext cx="169863" cy="160338"/>
              </a:xfrm>
              <a:custGeom>
                <a:avLst/>
                <a:gdLst>
                  <a:gd name="T0" fmla="*/ 24 w 45"/>
                  <a:gd name="T1" fmla="*/ 43 h 43"/>
                  <a:gd name="T2" fmla="*/ 8 w 45"/>
                  <a:gd name="T3" fmla="*/ 36 h 43"/>
                  <a:gd name="T4" fmla="*/ 8 w 45"/>
                  <a:gd name="T5" fmla="*/ 6 h 43"/>
                  <a:gd name="T6" fmla="*/ 24 w 45"/>
                  <a:gd name="T7" fmla="*/ 0 h 43"/>
                  <a:gd name="T8" fmla="*/ 39 w 45"/>
                  <a:gd name="T9" fmla="*/ 6 h 43"/>
                  <a:gd name="T10" fmla="*/ 45 w 45"/>
                  <a:gd name="T11" fmla="*/ 21 h 43"/>
                  <a:gd name="T12" fmla="*/ 39 w 45"/>
                  <a:gd name="T13" fmla="*/ 36 h 43"/>
                  <a:gd name="T14" fmla="*/ 24 w 45"/>
                  <a:gd name="T15" fmla="*/ 43 h 43"/>
                  <a:gd name="T16" fmla="*/ 24 w 45"/>
                  <a:gd name="T17" fmla="*/ 4 h 43"/>
                  <a:gd name="T18" fmla="*/ 11 w 45"/>
                  <a:gd name="T19" fmla="*/ 9 h 43"/>
                  <a:gd name="T20" fmla="*/ 11 w 45"/>
                  <a:gd name="T21" fmla="*/ 33 h 43"/>
                  <a:gd name="T22" fmla="*/ 24 w 45"/>
                  <a:gd name="T23" fmla="*/ 38 h 43"/>
                  <a:gd name="T24" fmla="*/ 36 w 45"/>
                  <a:gd name="T25" fmla="*/ 33 h 43"/>
                  <a:gd name="T26" fmla="*/ 41 w 45"/>
                  <a:gd name="T27" fmla="*/ 21 h 43"/>
                  <a:gd name="T28" fmla="*/ 36 w 45"/>
                  <a:gd name="T29" fmla="*/ 9 h 43"/>
                  <a:gd name="T30" fmla="*/ 24 w 45"/>
                  <a:gd name="T3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3">
                    <a:moveTo>
                      <a:pt x="24" y="43"/>
                    </a:moveTo>
                    <a:cubicBezTo>
                      <a:pt x="18" y="43"/>
                      <a:pt x="12" y="41"/>
                      <a:pt x="8" y="36"/>
                    </a:cubicBezTo>
                    <a:cubicBezTo>
                      <a:pt x="0" y="28"/>
                      <a:pt x="0" y="14"/>
                      <a:pt x="8" y="6"/>
                    </a:cubicBezTo>
                    <a:cubicBezTo>
                      <a:pt x="12" y="2"/>
                      <a:pt x="18" y="0"/>
                      <a:pt x="24" y="0"/>
                    </a:cubicBezTo>
                    <a:cubicBezTo>
                      <a:pt x="29" y="0"/>
                      <a:pt x="35" y="2"/>
                      <a:pt x="39" y="6"/>
                    </a:cubicBezTo>
                    <a:cubicBezTo>
                      <a:pt x="43" y="10"/>
                      <a:pt x="45" y="15"/>
                      <a:pt x="45" y="21"/>
                    </a:cubicBezTo>
                    <a:cubicBezTo>
                      <a:pt x="45" y="27"/>
                      <a:pt x="43" y="32"/>
                      <a:pt x="39" y="36"/>
                    </a:cubicBezTo>
                    <a:cubicBezTo>
                      <a:pt x="35" y="41"/>
                      <a:pt x="29" y="43"/>
                      <a:pt x="24" y="43"/>
                    </a:cubicBezTo>
                    <a:moveTo>
                      <a:pt x="24" y="4"/>
                    </a:moveTo>
                    <a:cubicBezTo>
                      <a:pt x="19" y="4"/>
                      <a:pt x="15" y="6"/>
                      <a:pt x="11" y="9"/>
                    </a:cubicBezTo>
                    <a:cubicBezTo>
                      <a:pt x="5" y="16"/>
                      <a:pt x="5" y="27"/>
                      <a:pt x="11" y="33"/>
                    </a:cubicBezTo>
                    <a:cubicBezTo>
                      <a:pt x="15" y="37"/>
                      <a:pt x="19" y="38"/>
                      <a:pt x="24" y="38"/>
                    </a:cubicBezTo>
                    <a:cubicBezTo>
                      <a:pt x="28" y="38"/>
                      <a:pt x="33" y="37"/>
                      <a:pt x="36" y="33"/>
                    </a:cubicBezTo>
                    <a:cubicBezTo>
                      <a:pt x="39" y="30"/>
                      <a:pt x="41" y="26"/>
                      <a:pt x="41" y="21"/>
                    </a:cubicBezTo>
                    <a:cubicBezTo>
                      <a:pt x="41" y="17"/>
                      <a:pt x="39" y="12"/>
                      <a:pt x="36" y="9"/>
                    </a:cubicBezTo>
                    <a:cubicBezTo>
                      <a:pt x="33" y="6"/>
                      <a:pt x="28" y="4"/>
                      <a:pt x="2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2" name="Freeform 39"/>
              <p:cNvSpPr/>
              <p:nvPr/>
            </p:nvSpPr>
            <p:spPr bwMode="auto">
              <a:xfrm>
                <a:off x="4957763" y="2851150"/>
                <a:ext cx="60325" cy="60325"/>
              </a:xfrm>
              <a:custGeom>
                <a:avLst/>
                <a:gdLst>
                  <a:gd name="T0" fmla="*/ 7 w 38"/>
                  <a:gd name="T1" fmla="*/ 38 h 38"/>
                  <a:gd name="T2" fmla="*/ 0 w 38"/>
                  <a:gd name="T3" fmla="*/ 31 h 38"/>
                  <a:gd name="T4" fmla="*/ 31 w 38"/>
                  <a:gd name="T5" fmla="*/ 0 h 38"/>
                  <a:gd name="T6" fmla="*/ 38 w 38"/>
                  <a:gd name="T7" fmla="*/ 7 h 38"/>
                  <a:gd name="T8" fmla="*/ 7 w 38"/>
                  <a:gd name="T9" fmla="*/ 38 h 38"/>
                </a:gdLst>
                <a:ahLst/>
                <a:cxnLst>
                  <a:cxn ang="0">
                    <a:pos x="T0" y="T1"/>
                  </a:cxn>
                  <a:cxn ang="0">
                    <a:pos x="T2" y="T3"/>
                  </a:cxn>
                  <a:cxn ang="0">
                    <a:pos x="T4" y="T5"/>
                  </a:cxn>
                  <a:cxn ang="0">
                    <a:pos x="T6" y="T7"/>
                  </a:cxn>
                  <a:cxn ang="0">
                    <a:pos x="T8" y="T9"/>
                  </a:cxn>
                </a:cxnLst>
                <a:rect l="0" t="0" r="r" b="b"/>
                <a:pathLst>
                  <a:path w="38" h="38">
                    <a:moveTo>
                      <a:pt x="7" y="38"/>
                    </a:moveTo>
                    <a:lnTo>
                      <a:pt x="0" y="31"/>
                    </a:lnTo>
                    <a:lnTo>
                      <a:pt x="31" y="0"/>
                    </a:lnTo>
                    <a:lnTo>
                      <a:pt x="38"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3" name="Freeform 40"/>
              <p:cNvSpPr/>
              <p:nvPr/>
            </p:nvSpPr>
            <p:spPr bwMode="auto">
              <a:xfrm>
                <a:off x="4957763" y="2851150"/>
                <a:ext cx="60325" cy="60325"/>
              </a:xfrm>
              <a:custGeom>
                <a:avLst/>
                <a:gdLst>
                  <a:gd name="T0" fmla="*/ 31 w 38"/>
                  <a:gd name="T1" fmla="*/ 38 h 38"/>
                  <a:gd name="T2" fmla="*/ 0 w 38"/>
                  <a:gd name="T3" fmla="*/ 7 h 38"/>
                  <a:gd name="T4" fmla="*/ 7 w 38"/>
                  <a:gd name="T5" fmla="*/ 0 h 38"/>
                  <a:gd name="T6" fmla="*/ 38 w 38"/>
                  <a:gd name="T7" fmla="*/ 31 h 38"/>
                  <a:gd name="T8" fmla="*/ 31 w 38"/>
                  <a:gd name="T9" fmla="*/ 38 h 38"/>
                </a:gdLst>
                <a:ahLst/>
                <a:cxnLst>
                  <a:cxn ang="0">
                    <a:pos x="T0" y="T1"/>
                  </a:cxn>
                  <a:cxn ang="0">
                    <a:pos x="T2" y="T3"/>
                  </a:cxn>
                  <a:cxn ang="0">
                    <a:pos x="T4" y="T5"/>
                  </a:cxn>
                  <a:cxn ang="0">
                    <a:pos x="T6" y="T7"/>
                  </a:cxn>
                  <a:cxn ang="0">
                    <a:pos x="T8" y="T9"/>
                  </a:cxn>
                </a:cxnLst>
                <a:rect l="0" t="0" r="r" b="b"/>
                <a:pathLst>
                  <a:path w="38" h="38">
                    <a:moveTo>
                      <a:pt x="31" y="38"/>
                    </a:moveTo>
                    <a:lnTo>
                      <a:pt x="0" y="7"/>
                    </a:lnTo>
                    <a:lnTo>
                      <a:pt x="7" y="0"/>
                    </a:lnTo>
                    <a:lnTo>
                      <a:pt x="38" y="31"/>
                    </a:lnTo>
                    <a:lnTo>
                      <a:pt x="31"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4" name="Freeform 41"/>
              <p:cNvSpPr>
                <a:spLocks noEditPoints="1"/>
              </p:cNvSpPr>
              <p:nvPr/>
            </p:nvSpPr>
            <p:spPr bwMode="auto">
              <a:xfrm>
                <a:off x="6308726" y="4321175"/>
                <a:ext cx="382588" cy="330200"/>
              </a:xfrm>
              <a:custGeom>
                <a:avLst/>
                <a:gdLst>
                  <a:gd name="T0" fmla="*/ 20 w 102"/>
                  <a:gd name="T1" fmla="*/ 88 h 88"/>
                  <a:gd name="T2" fmla="*/ 20 w 102"/>
                  <a:gd name="T3" fmla="*/ 68 h 88"/>
                  <a:gd name="T4" fmla="*/ 7 w 102"/>
                  <a:gd name="T5" fmla="*/ 68 h 88"/>
                  <a:gd name="T6" fmla="*/ 0 w 102"/>
                  <a:gd name="T7" fmla="*/ 61 h 88"/>
                  <a:gd name="T8" fmla="*/ 0 w 102"/>
                  <a:gd name="T9" fmla="*/ 7 h 88"/>
                  <a:gd name="T10" fmla="*/ 7 w 102"/>
                  <a:gd name="T11" fmla="*/ 0 h 88"/>
                  <a:gd name="T12" fmla="*/ 95 w 102"/>
                  <a:gd name="T13" fmla="*/ 0 h 88"/>
                  <a:gd name="T14" fmla="*/ 102 w 102"/>
                  <a:gd name="T15" fmla="*/ 7 h 88"/>
                  <a:gd name="T16" fmla="*/ 102 w 102"/>
                  <a:gd name="T17" fmla="*/ 61 h 88"/>
                  <a:gd name="T18" fmla="*/ 95 w 102"/>
                  <a:gd name="T19" fmla="*/ 68 h 88"/>
                  <a:gd name="T20" fmla="*/ 46 w 102"/>
                  <a:gd name="T21" fmla="*/ 68 h 88"/>
                  <a:gd name="T22" fmla="*/ 20 w 102"/>
                  <a:gd name="T23" fmla="*/ 88 h 88"/>
                  <a:gd name="T24" fmla="*/ 7 w 102"/>
                  <a:gd name="T25" fmla="*/ 4 h 88"/>
                  <a:gd name="T26" fmla="*/ 4 w 102"/>
                  <a:gd name="T27" fmla="*/ 7 h 88"/>
                  <a:gd name="T28" fmla="*/ 4 w 102"/>
                  <a:gd name="T29" fmla="*/ 61 h 88"/>
                  <a:gd name="T30" fmla="*/ 7 w 102"/>
                  <a:gd name="T31" fmla="*/ 63 h 88"/>
                  <a:gd name="T32" fmla="*/ 25 w 102"/>
                  <a:gd name="T33" fmla="*/ 63 h 88"/>
                  <a:gd name="T34" fmla="*/ 25 w 102"/>
                  <a:gd name="T35" fmla="*/ 79 h 88"/>
                  <a:gd name="T36" fmla="*/ 45 w 102"/>
                  <a:gd name="T37" fmla="*/ 63 h 88"/>
                  <a:gd name="T38" fmla="*/ 95 w 102"/>
                  <a:gd name="T39" fmla="*/ 63 h 88"/>
                  <a:gd name="T40" fmla="*/ 98 w 102"/>
                  <a:gd name="T41" fmla="*/ 61 h 88"/>
                  <a:gd name="T42" fmla="*/ 98 w 102"/>
                  <a:gd name="T43" fmla="*/ 7 h 88"/>
                  <a:gd name="T44" fmla="*/ 95 w 102"/>
                  <a:gd name="T45" fmla="*/ 4 h 88"/>
                  <a:gd name="T46" fmla="*/ 7 w 102"/>
                  <a:gd name="T47"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 h="88">
                    <a:moveTo>
                      <a:pt x="20" y="88"/>
                    </a:moveTo>
                    <a:cubicBezTo>
                      <a:pt x="20" y="68"/>
                      <a:pt x="20" y="68"/>
                      <a:pt x="20" y="68"/>
                    </a:cubicBezTo>
                    <a:cubicBezTo>
                      <a:pt x="7" y="68"/>
                      <a:pt x="7" y="68"/>
                      <a:pt x="7" y="68"/>
                    </a:cubicBezTo>
                    <a:cubicBezTo>
                      <a:pt x="3" y="68"/>
                      <a:pt x="0" y="65"/>
                      <a:pt x="0" y="61"/>
                    </a:cubicBezTo>
                    <a:cubicBezTo>
                      <a:pt x="0" y="7"/>
                      <a:pt x="0" y="7"/>
                      <a:pt x="0" y="7"/>
                    </a:cubicBezTo>
                    <a:cubicBezTo>
                      <a:pt x="0" y="3"/>
                      <a:pt x="3" y="0"/>
                      <a:pt x="7" y="0"/>
                    </a:cubicBezTo>
                    <a:cubicBezTo>
                      <a:pt x="95" y="0"/>
                      <a:pt x="95" y="0"/>
                      <a:pt x="95" y="0"/>
                    </a:cubicBezTo>
                    <a:cubicBezTo>
                      <a:pt x="99" y="0"/>
                      <a:pt x="102" y="3"/>
                      <a:pt x="102" y="7"/>
                    </a:cubicBezTo>
                    <a:cubicBezTo>
                      <a:pt x="102" y="61"/>
                      <a:pt x="102" y="61"/>
                      <a:pt x="102" y="61"/>
                    </a:cubicBezTo>
                    <a:cubicBezTo>
                      <a:pt x="102" y="65"/>
                      <a:pt x="99" y="68"/>
                      <a:pt x="95" y="68"/>
                    </a:cubicBezTo>
                    <a:cubicBezTo>
                      <a:pt x="46" y="68"/>
                      <a:pt x="46" y="68"/>
                      <a:pt x="46" y="68"/>
                    </a:cubicBezTo>
                    <a:lnTo>
                      <a:pt x="20" y="88"/>
                    </a:lnTo>
                    <a:close/>
                    <a:moveTo>
                      <a:pt x="7" y="4"/>
                    </a:moveTo>
                    <a:cubicBezTo>
                      <a:pt x="6" y="4"/>
                      <a:pt x="4" y="5"/>
                      <a:pt x="4" y="7"/>
                    </a:cubicBezTo>
                    <a:cubicBezTo>
                      <a:pt x="4" y="61"/>
                      <a:pt x="4" y="61"/>
                      <a:pt x="4" y="61"/>
                    </a:cubicBezTo>
                    <a:cubicBezTo>
                      <a:pt x="4" y="62"/>
                      <a:pt x="6" y="63"/>
                      <a:pt x="7" y="63"/>
                    </a:cubicBezTo>
                    <a:cubicBezTo>
                      <a:pt x="25" y="63"/>
                      <a:pt x="25" y="63"/>
                      <a:pt x="25" y="63"/>
                    </a:cubicBezTo>
                    <a:cubicBezTo>
                      <a:pt x="25" y="79"/>
                      <a:pt x="25" y="79"/>
                      <a:pt x="25" y="79"/>
                    </a:cubicBezTo>
                    <a:cubicBezTo>
                      <a:pt x="45" y="63"/>
                      <a:pt x="45" y="63"/>
                      <a:pt x="45" y="63"/>
                    </a:cubicBezTo>
                    <a:cubicBezTo>
                      <a:pt x="95" y="63"/>
                      <a:pt x="95" y="63"/>
                      <a:pt x="95" y="63"/>
                    </a:cubicBezTo>
                    <a:cubicBezTo>
                      <a:pt x="96" y="63"/>
                      <a:pt x="98" y="62"/>
                      <a:pt x="98" y="61"/>
                    </a:cubicBezTo>
                    <a:cubicBezTo>
                      <a:pt x="98" y="7"/>
                      <a:pt x="98" y="7"/>
                      <a:pt x="98" y="7"/>
                    </a:cubicBezTo>
                    <a:cubicBezTo>
                      <a:pt x="98" y="5"/>
                      <a:pt x="96" y="4"/>
                      <a:pt x="95" y="4"/>
                    </a:cubicBezTo>
                    <a:lnTo>
                      <a:pt x="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5" name="Rectangle 42"/>
              <p:cNvSpPr>
                <a:spLocks noChangeArrowheads="1"/>
              </p:cNvSpPr>
              <p:nvPr/>
            </p:nvSpPr>
            <p:spPr bwMode="auto">
              <a:xfrm>
                <a:off x="6402388" y="4411663"/>
                <a:ext cx="201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6" name="Rectangle 43"/>
              <p:cNvSpPr>
                <a:spLocks noChangeArrowheads="1"/>
              </p:cNvSpPr>
              <p:nvPr/>
            </p:nvSpPr>
            <p:spPr bwMode="auto">
              <a:xfrm>
                <a:off x="6402388" y="4467225"/>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7" name="Freeform 44"/>
              <p:cNvSpPr>
                <a:spLocks noEditPoints="1"/>
              </p:cNvSpPr>
              <p:nvPr/>
            </p:nvSpPr>
            <p:spPr bwMode="auto">
              <a:xfrm>
                <a:off x="4786313" y="3192463"/>
                <a:ext cx="115888" cy="85725"/>
              </a:xfrm>
              <a:custGeom>
                <a:avLst/>
                <a:gdLst>
                  <a:gd name="T0" fmla="*/ 9 w 31"/>
                  <a:gd name="T1" fmla="*/ 23 h 23"/>
                  <a:gd name="T2" fmla="*/ 1 w 31"/>
                  <a:gd name="T3" fmla="*/ 18 h 23"/>
                  <a:gd name="T4" fmla="*/ 13 w 31"/>
                  <a:gd name="T5" fmla="*/ 2 h 23"/>
                  <a:gd name="T6" fmla="*/ 22 w 31"/>
                  <a:gd name="T7" fmla="*/ 0 h 23"/>
                  <a:gd name="T8" fmla="*/ 30 w 31"/>
                  <a:gd name="T9" fmla="*/ 6 h 23"/>
                  <a:gd name="T10" fmla="*/ 18 w 31"/>
                  <a:gd name="T11" fmla="*/ 21 h 23"/>
                  <a:gd name="T12" fmla="*/ 9 w 31"/>
                  <a:gd name="T13" fmla="*/ 23 h 23"/>
                  <a:gd name="T14" fmla="*/ 22 w 31"/>
                  <a:gd name="T15" fmla="*/ 4 h 23"/>
                  <a:gd name="T16" fmla="*/ 15 w 31"/>
                  <a:gd name="T17" fmla="*/ 6 h 23"/>
                  <a:gd name="T18" fmla="*/ 6 w 31"/>
                  <a:gd name="T19" fmla="*/ 17 h 23"/>
                  <a:gd name="T20" fmla="*/ 9 w 31"/>
                  <a:gd name="T21" fmla="*/ 19 h 23"/>
                  <a:gd name="T22" fmla="*/ 16 w 31"/>
                  <a:gd name="T23" fmla="*/ 17 h 23"/>
                  <a:gd name="T24" fmla="*/ 25 w 31"/>
                  <a:gd name="T25" fmla="*/ 6 h 23"/>
                  <a:gd name="T26" fmla="*/ 22 w 31"/>
                  <a:gd name="T2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3">
                    <a:moveTo>
                      <a:pt x="9" y="23"/>
                    </a:moveTo>
                    <a:cubicBezTo>
                      <a:pt x="5" y="23"/>
                      <a:pt x="2" y="21"/>
                      <a:pt x="1" y="18"/>
                    </a:cubicBezTo>
                    <a:cubicBezTo>
                      <a:pt x="0" y="13"/>
                      <a:pt x="5" y="6"/>
                      <a:pt x="13" y="2"/>
                    </a:cubicBezTo>
                    <a:cubicBezTo>
                      <a:pt x="16" y="1"/>
                      <a:pt x="19" y="0"/>
                      <a:pt x="22" y="0"/>
                    </a:cubicBezTo>
                    <a:cubicBezTo>
                      <a:pt x="26" y="0"/>
                      <a:pt x="29" y="2"/>
                      <a:pt x="30" y="6"/>
                    </a:cubicBezTo>
                    <a:cubicBezTo>
                      <a:pt x="31" y="11"/>
                      <a:pt x="26" y="17"/>
                      <a:pt x="18" y="21"/>
                    </a:cubicBezTo>
                    <a:cubicBezTo>
                      <a:pt x="15" y="22"/>
                      <a:pt x="12" y="23"/>
                      <a:pt x="9" y="23"/>
                    </a:cubicBezTo>
                    <a:moveTo>
                      <a:pt x="22" y="4"/>
                    </a:moveTo>
                    <a:cubicBezTo>
                      <a:pt x="20" y="4"/>
                      <a:pt x="17" y="5"/>
                      <a:pt x="15" y="6"/>
                    </a:cubicBezTo>
                    <a:cubicBezTo>
                      <a:pt x="9" y="9"/>
                      <a:pt x="5" y="14"/>
                      <a:pt x="6" y="17"/>
                    </a:cubicBezTo>
                    <a:cubicBezTo>
                      <a:pt x="6" y="19"/>
                      <a:pt x="8" y="19"/>
                      <a:pt x="9" y="19"/>
                    </a:cubicBezTo>
                    <a:cubicBezTo>
                      <a:pt x="11" y="19"/>
                      <a:pt x="14" y="18"/>
                      <a:pt x="16" y="17"/>
                    </a:cubicBezTo>
                    <a:cubicBezTo>
                      <a:pt x="22" y="14"/>
                      <a:pt x="26" y="9"/>
                      <a:pt x="25" y="6"/>
                    </a:cubicBezTo>
                    <a:cubicBezTo>
                      <a:pt x="25" y="5"/>
                      <a:pt x="23" y="4"/>
                      <a:pt x="2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8" name="Rectangle 45"/>
              <p:cNvSpPr>
                <a:spLocks noChangeArrowheads="1"/>
              </p:cNvSpPr>
              <p:nvPr/>
            </p:nvSpPr>
            <p:spPr bwMode="auto">
              <a:xfrm>
                <a:off x="4883151" y="3035300"/>
                <a:ext cx="158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9" name="Freeform 46"/>
              <p:cNvSpPr>
                <a:spLocks noEditPoints="1"/>
              </p:cNvSpPr>
              <p:nvPr/>
            </p:nvSpPr>
            <p:spPr bwMode="auto">
              <a:xfrm>
                <a:off x="4981576" y="3143250"/>
                <a:ext cx="115888" cy="90488"/>
              </a:xfrm>
              <a:custGeom>
                <a:avLst/>
                <a:gdLst>
                  <a:gd name="T0" fmla="*/ 9 w 31"/>
                  <a:gd name="T1" fmla="*/ 24 h 24"/>
                  <a:gd name="T2" fmla="*/ 1 w 31"/>
                  <a:gd name="T3" fmla="*/ 18 h 24"/>
                  <a:gd name="T4" fmla="*/ 13 w 31"/>
                  <a:gd name="T5" fmla="*/ 3 h 24"/>
                  <a:gd name="T6" fmla="*/ 22 w 31"/>
                  <a:gd name="T7" fmla="*/ 0 h 24"/>
                  <a:gd name="T8" fmla="*/ 30 w 31"/>
                  <a:gd name="T9" fmla="*/ 6 h 24"/>
                  <a:gd name="T10" fmla="*/ 18 w 31"/>
                  <a:gd name="T11" fmla="*/ 21 h 24"/>
                  <a:gd name="T12" fmla="*/ 9 w 31"/>
                  <a:gd name="T13" fmla="*/ 24 h 24"/>
                  <a:gd name="T14" fmla="*/ 22 w 31"/>
                  <a:gd name="T15" fmla="*/ 5 h 24"/>
                  <a:gd name="T16" fmla="*/ 15 w 31"/>
                  <a:gd name="T17" fmla="*/ 6 h 24"/>
                  <a:gd name="T18" fmla="*/ 6 w 31"/>
                  <a:gd name="T19" fmla="*/ 17 h 24"/>
                  <a:gd name="T20" fmla="*/ 9 w 31"/>
                  <a:gd name="T21" fmla="*/ 19 h 24"/>
                  <a:gd name="T22" fmla="*/ 16 w 31"/>
                  <a:gd name="T23" fmla="*/ 18 h 24"/>
                  <a:gd name="T24" fmla="*/ 25 w 31"/>
                  <a:gd name="T25" fmla="*/ 7 h 24"/>
                  <a:gd name="T26" fmla="*/ 22 w 31"/>
                  <a:gd name="T2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4">
                    <a:moveTo>
                      <a:pt x="9" y="24"/>
                    </a:moveTo>
                    <a:cubicBezTo>
                      <a:pt x="5" y="24"/>
                      <a:pt x="2" y="22"/>
                      <a:pt x="1" y="18"/>
                    </a:cubicBezTo>
                    <a:cubicBezTo>
                      <a:pt x="0" y="13"/>
                      <a:pt x="5" y="6"/>
                      <a:pt x="13" y="3"/>
                    </a:cubicBezTo>
                    <a:cubicBezTo>
                      <a:pt x="16" y="1"/>
                      <a:pt x="19" y="0"/>
                      <a:pt x="22" y="0"/>
                    </a:cubicBezTo>
                    <a:cubicBezTo>
                      <a:pt x="26" y="0"/>
                      <a:pt x="29" y="3"/>
                      <a:pt x="30" y="6"/>
                    </a:cubicBezTo>
                    <a:cubicBezTo>
                      <a:pt x="31" y="11"/>
                      <a:pt x="26" y="18"/>
                      <a:pt x="18" y="21"/>
                    </a:cubicBezTo>
                    <a:cubicBezTo>
                      <a:pt x="15" y="23"/>
                      <a:pt x="12" y="24"/>
                      <a:pt x="9" y="24"/>
                    </a:cubicBezTo>
                    <a:moveTo>
                      <a:pt x="22" y="5"/>
                    </a:moveTo>
                    <a:cubicBezTo>
                      <a:pt x="20" y="5"/>
                      <a:pt x="17" y="5"/>
                      <a:pt x="15" y="6"/>
                    </a:cubicBezTo>
                    <a:cubicBezTo>
                      <a:pt x="9" y="9"/>
                      <a:pt x="5" y="15"/>
                      <a:pt x="6" y="17"/>
                    </a:cubicBezTo>
                    <a:cubicBezTo>
                      <a:pt x="6" y="19"/>
                      <a:pt x="8" y="19"/>
                      <a:pt x="9" y="19"/>
                    </a:cubicBezTo>
                    <a:cubicBezTo>
                      <a:pt x="11" y="19"/>
                      <a:pt x="14" y="19"/>
                      <a:pt x="16" y="18"/>
                    </a:cubicBezTo>
                    <a:cubicBezTo>
                      <a:pt x="22" y="15"/>
                      <a:pt x="26" y="9"/>
                      <a:pt x="25" y="7"/>
                    </a:cubicBezTo>
                    <a:cubicBezTo>
                      <a:pt x="25" y="5"/>
                      <a:pt x="23"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0" name="Rectangle 47"/>
              <p:cNvSpPr>
                <a:spLocks noChangeArrowheads="1"/>
              </p:cNvSpPr>
              <p:nvPr/>
            </p:nvSpPr>
            <p:spPr bwMode="auto">
              <a:xfrm>
                <a:off x="5078413" y="2986088"/>
                <a:ext cx="14288"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1" name="Freeform 48"/>
              <p:cNvSpPr>
                <a:spLocks noEditPoints="1"/>
              </p:cNvSpPr>
              <p:nvPr/>
            </p:nvSpPr>
            <p:spPr bwMode="auto">
              <a:xfrm>
                <a:off x="4883151" y="2974975"/>
                <a:ext cx="209550" cy="131763"/>
              </a:xfrm>
              <a:custGeom>
                <a:avLst/>
                <a:gdLst>
                  <a:gd name="T0" fmla="*/ 0 w 132"/>
                  <a:gd name="T1" fmla="*/ 83 h 83"/>
                  <a:gd name="T2" fmla="*/ 0 w 132"/>
                  <a:gd name="T3" fmla="*/ 33 h 83"/>
                  <a:gd name="T4" fmla="*/ 132 w 132"/>
                  <a:gd name="T5" fmla="*/ 0 h 83"/>
                  <a:gd name="T6" fmla="*/ 132 w 132"/>
                  <a:gd name="T7" fmla="*/ 49 h 83"/>
                  <a:gd name="T8" fmla="*/ 0 w 132"/>
                  <a:gd name="T9" fmla="*/ 83 h 83"/>
                  <a:gd name="T10" fmla="*/ 10 w 132"/>
                  <a:gd name="T11" fmla="*/ 40 h 83"/>
                  <a:gd name="T12" fmla="*/ 10 w 132"/>
                  <a:gd name="T13" fmla="*/ 68 h 83"/>
                  <a:gd name="T14" fmla="*/ 123 w 132"/>
                  <a:gd name="T15" fmla="*/ 42 h 83"/>
                  <a:gd name="T16" fmla="*/ 123 w 132"/>
                  <a:gd name="T17" fmla="*/ 14 h 83"/>
                  <a:gd name="T18" fmla="*/ 10 w 132"/>
                  <a:gd name="T19"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3">
                    <a:moveTo>
                      <a:pt x="0" y="83"/>
                    </a:moveTo>
                    <a:lnTo>
                      <a:pt x="0" y="33"/>
                    </a:lnTo>
                    <a:lnTo>
                      <a:pt x="132" y="0"/>
                    </a:lnTo>
                    <a:lnTo>
                      <a:pt x="132" y="49"/>
                    </a:lnTo>
                    <a:lnTo>
                      <a:pt x="0" y="83"/>
                    </a:lnTo>
                    <a:close/>
                    <a:moveTo>
                      <a:pt x="10" y="40"/>
                    </a:moveTo>
                    <a:lnTo>
                      <a:pt x="10" y="68"/>
                    </a:lnTo>
                    <a:lnTo>
                      <a:pt x="123" y="42"/>
                    </a:lnTo>
                    <a:lnTo>
                      <a:pt x="123" y="14"/>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2" name="Freeform 49"/>
              <p:cNvSpPr>
                <a:spLocks noEditPoints="1"/>
              </p:cNvSpPr>
              <p:nvPr/>
            </p:nvSpPr>
            <p:spPr bwMode="auto">
              <a:xfrm>
                <a:off x="4786313" y="3192463"/>
                <a:ext cx="115888" cy="85725"/>
              </a:xfrm>
              <a:custGeom>
                <a:avLst/>
                <a:gdLst>
                  <a:gd name="T0" fmla="*/ 9 w 31"/>
                  <a:gd name="T1" fmla="*/ 23 h 23"/>
                  <a:gd name="T2" fmla="*/ 1 w 31"/>
                  <a:gd name="T3" fmla="*/ 18 h 23"/>
                  <a:gd name="T4" fmla="*/ 13 w 31"/>
                  <a:gd name="T5" fmla="*/ 2 h 23"/>
                  <a:gd name="T6" fmla="*/ 22 w 31"/>
                  <a:gd name="T7" fmla="*/ 0 h 23"/>
                  <a:gd name="T8" fmla="*/ 30 w 31"/>
                  <a:gd name="T9" fmla="*/ 6 h 23"/>
                  <a:gd name="T10" fmla="*/ 18 w 31"/>
                  <a:gd name="T11" fmla="*/ 21 h 23"/>
                  <a:gd name="T12" fmla="*/ 9 w 31"/>
                  <a:gd name="T13" fmla="*/ 23 h 23"/>
                  <a:gd name="T14" fmla="*/ 22 w 31"/>
                  <a:gd name="T15" fmla="*/ 4 h 23"/>
                  <a:gd name="T16" fmla="*/ 15 w 31"/>
                  <a:gd name="T17" fmla="*/ 6 h 23"/>
                  <a:gd name="T18" fmla="*/ 6 w 31"/>
                  <a:gd name="T19" fmla="*/ 17 h 23"/>
                  <a:gd name="T20" fmla="*/ 9 w 31"/>
                  <a:gd name="T21" fmla="*/ 19 h 23"/>
                  <a:gd name="T22" fmla="*/ 16 w 31"/>
                  <a:gd name="T23" fmla="*/ 17 h 23"/>
                  <a:gd name="T24" fmla="*/ 25 w 31"/>
                  <a:gd name="T25" fmla="*/ 6 h 23"/>
                  <a:gd name="T26" fmla="*/ 22 w 31"/>
                  <a:gd name="T2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3">
                    <a:moveTo>
                      <a:pt x="9" y="23"/>
                    </a:moveTo>
                    <a:cubicBezTo>
                      <a:pt x="5" y="23"/>
                      <a:pt x="2" y="21"/>
                      <a:pt x="1" y="18"/>
                    </a:cubicBezTo>
                    <a:cubicBezTo>
                      <a:pt x="0" y="13"/>
                      <a:pt x="5" y="6"/>
                      <a:pt x="13" y="2"/>
                    </a:cubicBezTo>
                    <a:cubicBezTo>
                      <a:pt x="16" y="1"/>
                      <a:pt x="19" y="0"/>
                      <a:pt x="22" y="0"/>
                    </a:cubicBezTo>
                    <a:cubicBezTo>
                      <a:pt x="26" y="0"/>
                      <a:pt x="29" y="2"/>
                      <a:pt x="30" y="6"/>
                    </a:cubicBezTo>
                    <a:cubicBezTo>
                      <a:pt x="31" y="11"/>
                      <a:pt x="26" y="17"/>
                      <a:pt x="18" y="21"/>
                    </a:cubicBezTo>
                    <a:cubicBezTo>
                      <a:pt x="15" y="22"/>
                      <a:pt x="12" y="23"/>
                      <a:pt x="9" y="23"/>
                    </a:cubicBezTo>
                    <a:moveTo>
                      <a:pt x="22" y="4"/>
                    </a:moveTo>
                    <a:cubicBezTo>
                      <a:pt x="20" y="4"/>
                      <a:pt x="17" y="5"/>
                      <a:pt x="15" y="6"/>
                    </a:cubicBezTo>
                    <a:cubicBezTo>
                      <a:pt x="9" y="9"/>
                      <a:pt x="5" y="14"/>
                      <a:pt x="6" y="17"/>
                    </a:cubicBezTo>
                    <a:cubicBezTo>
                      <a:pt x="6" y="19"/>
                      <a:pt x="8" y="19"/>
                      <a:pt x="9" y="19"/>
                    </a:cubicBezTo>
                    <a:cubicBezTo>
                      <a:pt x="11" y="19"/>
                      <a:pt x="14" y="18"/>
                      <a:pt x="16" y="17"/>
                    </a:cubicBezTo>
                    <a:cubicBezTo>
                      <a:pt x="22" y="14"/>
                      <a:pt x="26" y="9"/>
                      <a:pt x="25" y="6"/>
                    </a:cubicBezTo>
                    <a:cubicBezTo>
                      <a:pt x="25" y="5"/>
                      <a:pt x="23" y="4"/>
                      <a:pt x="2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3" name="Rectangle 50"/>
              <p:cNvSpPr>
                <a:spLocks noChangeArrowheads="1"/>
              </p:cNvSpPr>
              <p:nvPr/>
            </p:nvSpPr>
            <p:spPr bwMode="auto">
              <a:xfrm>
                <a:off x="4883151" y="3035300"/>
                <a:ext cx="158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4" name="Freeform 51"/>
              <p:cNvSpPr>
                <a:spLocks noEditPoints="1"/>
              </p:cNvSpPr>
              <p:nvPr/>
            </p:nvSpPr>
            <p:spPr bwMode="auto">
              <a:xfrm>
                <a:off x="4981576" y="3143250"/>
                <a:ext cx="115888" cy="90488"/>
              </a:xfrm>
              <a:custGeom>
                <a:avLst/>
                <a:gdLst>
                  <a:gd name="T0" fmla="*/ 9 w 31"/>
                  <a:gd name="T1" fmla="*/ 24 h 24"/>
                  <a:gd name="T2" fmla="*/ 1 w 31"/>
                  <a:gd name="T3" fmla="*/ 18 h 24"/>
                  <a:gd name="T4" fmla="*/ 13 w 31"/>
                  <a:gd name="T5" fmla="*/ 3 h 24"/>
                  <a:gd name="T6" fmla="*/ 22 w 31"/>
                  <a:gd name="T7" fmla="*/ 0 h 24"/>
                  <a:gd name="T8" fmla="*/ 30 w 31"/>
                  <a:gd name="T9" fmla="*/ 6 h 24"/>
                  <a:gd name="T10" fmla="*/ 18 w 31"/>
                  <a:gd name="T11" fmla="*/ 21 h 24"/>
                  <a:gd name="T12" fmla="*/ 9 w 31"/>
                  <a:gd name="T13" fmla="*/ 24 h 24"/>
                  <a:gd name="T14" fmla="*/ 22 w 31"/>
                  <a:gd name="T15" fmla="*/ 5 h 24"/>
                  <a:gd name="T16" fmla="*/ 15 w 31"/>
                  <a:gd name="T17" fmla="*/ 6 h 24"/>
                  <a:gd name="T18" fmla="*/ 6 w 31"/>
                  <a:gd name="T19" fmla="*/ 17 h 24"/>
                  <a:gd name="T20" fmla="*/ 9 w 31"/>
                  <a:gd name="T21" fmla="*/ 19 h 24"/>
                  <a:gd name="T22" fmla="*/ 16 w 31"/>
                  <a:gd name="T23" fmla="*/ 18 h 24"/>
                  <a:gd name="T24" fmla="*/ 25 w 31"/>
                  <a:gd name="T25" fmla="*/ 7 h 24"/>
                  <a:gd name="T26" fmla="*/ 22 w 31"/>
                  <a:gd name="T2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4">
                    <a:moveTo>
                      <a:pt x="9" y="24"/>
                    </a:moveTo>
                    <a:cubicBezTo>
                      <a:pt x="5" y="24"/>
                      <a:pt x="2" y="22"/>
                      <a:pt x="1" y="18"/>
                    </a:cubicBezTo>
                    <a:cubicBezTo>
                      <a:pt x="0" y="13"/>
                      <a:pt x="5" y="6"/>
                      <a:pt x="13" y="3"/>
                    </a:cubicBezTo>
                    <a:cubicBezTo>
                      <a:pt x="16" y="1"/>
                      <a:pt x="19" y="0"/>
                      <a:pt x="22" y="0"/>
                    </a:cubicBezTo>
                    <a:cubicBezTo>
                      <a:pt x="26" y="0"/>
                      <a:pt x="29" y="3"/>
                      <a:pt x="30" y="6"/>
                    </a:cubicBezTo>
                    <a:cubicBezTo>
                      <a:pt x="31" y="11"/>
                      <a:pt x="26" y="18"/>
                      <a:pt x="18" y="21"/>
                    </a:cubicBezTo>
                    <a:cubicBezTo>
                      <a:pt x="15" y="23"/>
                      <a:pt x="12" y="24"/>
                      <a:pt x="9" y="24"/>
                    </a:cubicBezTo>
                    <a:moveTo>
                      <a:pt x="22" y="5"/>
                    </a:moveTo>
                    <a:cubicBezTo>
                      <a:pt x="20" y="5"/>
                      <a:pt x="17" y="5"/>
                      <a:pt x="15" y="6"/>
                    </a:cubicBezTo>
                    <a:cubicBezTo>
                      <a:pt x="9" y="9"/>
                      <a:pt x="5" y="15"/>
                      <a:pt x="6" y="17"/>
                    </a:cubicBezTo>
                    <a:cubicBezTo>
                      <a:pt x="6" y="19"/>
                      <a:pt x="8" y="19"/>
                      <a:pt x="9" y="19"/>
                    </a:cubicBezTo>
                    <a:cubicBezTo>
                      <a:pt x="11" y="19"/>
                      <a:pt x="14" y="19"/>
                      <a:pt x="16" y="18"/>
                    </a:cubicBezTo>
                    <a:cubicBezTo>
                      <a:pt x="22" y="15"/>
                      <a:pt x="26" y="9"/>
                      <a:pt x="25" y="7"/>
                    </a:cubicBezTo>
                    <a:cubicBezTo>
                      <a:pt x="25" y="5"/>
                      <a:pt x="23"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5" name="Rectangle 52"/>
              <p:cNvSpPr>
                <a:spLocks noChangeArrowheads="1"/>
              </p:cNvSpPr>
              <p:nvPr/>
            </p:nvSpPr>
            <p:spPr bwMode="auto">
              <a:xfrm>
                <a:off x="5078413" y="2986088"/>
                <a:ext cx="14288"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6" name="Freeform 53"/>
              <p:cNvSpPr>
                <a:spLocks noEditPoints="1"/>
              </p:cNvSpPr>
              <p:nvPr/>
            </p:nvSpPr>
            <p:spPr bwMode="auto">
              <a:xfrm>
                <a:off x="4883151" y="2974975"/>
                <a:ext cx="209550" cy="131763"/>
              </a:xfrm>
              <a:custGeom>
                <a:avLst/>
                <a:gdLst>
                  <a:gd name="T0" fmla="*/ 0 w 132"/>
                  <a:gd name="T1" fmla="*/ 83 h 83"/>
                  <a:gd name="T2" fmla="*/ 0 w 132"/>
                  <a:gd name="T3" fmla="*/ 33 h 83"/>
                  <a:gd name="T4" fmla="*/ 132 w 132"/>
                  <a:gd name="T5" fmla="*/ 0 h 83"/>
                  <a:gd name="T6" fmla="*/ 132 w 132"/>
                  <a:gd name="T7" fmla="*/ 49 h 83"/>
                  <a:gd name="T8" fmla="*/ 0 w 132"/>
                  <a:gd name="T9" fmla="*/ 83 h 83"/>
                  <a:gd name="T10" fmla="*/ 10 w 132"/>
                  <a:gd name="T11" fmla="*/ 40 h 83"/>
                  <a:gd name="T12" fmla="*/ 10 w 132"/>
                  <a:gd name="T13" fmla="*/ 68 h 83"/>
                  <a:gd name="T14" fmla="*/ 123 w 132"/>
                  <a:gd name="T15" fmla="*/ 42 h 83"/>
                  <a:gd name="T16" fmla="*/ 123 w 132"/>
                  <a:gd name="T17" fmla="*/ 14 h 83"/>
                  <a:gd name="T18" fmla="*/ 10 w 132"/>
                  <a:gd name="T19"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3">
                    <a:moveTo>
                      <a:pt x="0" y="83"/>
                    </a:moveTo>
                    <a:lnTo>
                      <a:pt x="0" y="33"/>
                    </a:lnTo>
                    <a:lnTo>
                      <a:pt x="132" y="0"/>
                    </a:lnTo>
                    <a:lnTo>
                      <a:pt x="132" y="49"/>
                    </a:lnTo>
                    <a:lnTo>
                      <a:pt x="0" y="83"/>
                    </a:lnTo>
                    <a:close/>
                    <a:moveTo>
                      <a:pt x="10" y="40"/>
                    </a:moveTo>
                    <a:lnTo>
                      <a:pt x="10" y="68"/>
                    </a:lnTo>
                    <a:lnTo>
                      <a:pt x="123" y="42"/>
                    </a:lnTo>
                    <a:lnTo>
                      <a:pt x="123" y="14"/>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7" name="Freeform 54"/>
              <p:cNvSpPr>
                <a:spLocks noEditPoints="1"/>
              </p:cNvSpPr>
              <p:nvPr/>
            </p:nvSpPr>
            <p:spPr bwMode="auto">
              <a:xfrm>
                <a:off x="5637213" y="4430713"/>
                <a:ext cx="300038" cy="265113"/>
              </a:xfrm>
              <a:custGeom>
                <a:avLst/>
                <a:gdLst>
                  <a:gd name="T0" fmla="*/ 38 w 80"/>
                  <a:gd name="T1" fmla="*/ 71 h 71"/>
                  <a:gd name="T2" fmla="*/ 38 w 80"/>
                  <a:gd name="T3" fmla="*/ 68 h 71"/>
                  <a:gd name="T4" fmla="*/ 38 w 80"/>
                  <a:gd name="T5" fmla="*/ 68 h 71"/>
                  <a:gd name="T6" fmla="*/ 25 w 80"/>
                  <a:gd name="T7" fmla="*/ 59 h 71"/>
                  <a:gd name="T8" fmla="*/ 1 w 80"/>
                  <a:gd name="T9" fmla="*/ 32 h 71"/>
                  <a:gd name="T10" fmla="*/ 0 w 80"/>
                  <a:gd name="T11" fmla="*/ 25 h 71"/>
                  <a:gd name="T12" fmla="*/ 7 w 80"/>
                  <a:gd name="T13" fmla="*/ 7 h 71"/>
                  <a:gd name="T14" fmla="*/ 22 w 80"/>
                  <a:gd name="T15" fmla="*/ 0 h 71"/>
                  <a:gd name="T16" fmla="*/ 22 w 80"/>
                  <a:gd name="T17" fmla="*/ 0 h 71"/>
                  <a:gd name="T18" fmla="*/ 40 w 80"/>
                  <a:gd name="T19" fmla="*/ 9 h 71"/>
                  <a:gd name="T20" fmla="*/ 57 w 80"/>
                  <a:gd name="T21" fmla="*/ 0 h 71"/>
                  <a:gd name="T22" fmla="*/ 57 w 80"/>
                  <a:gd name="T23" fmla="*/ 0 h 71"/>
                  <a:gd name="T24" fmla="*/ 80 w 80"/>
                  <a:gd name="T25" fmla="*/ 24 h 71"/>
                  <a:gd name="T26" fmla="*/ 79 w 80"/>
                  <a:gd name="T27" fmla="*/ 31 h 71"/>
                  <a:gd name="T28" fmla="*/ 55 w 80"/>
                  <a:gd name="T29" fmla="*/ 58 h 71"/>
                  <a:gd name="T30" fmla="*/ 42 w 80"/>
                  <a:gd name="T31" fmla="*/ 69 h 71"/>
                  <a:gd name="T32" fmla="*/ 38 w 80"/>
                  <a:gd name="T33" fmla="*/ 71 h 71"/>
                  <a:gd name="T34" fmla="*/ 22 w 80"/>
                  <a:gd name="T35" fmla="*/ 5 h 71"/>
                  <a:gd name="T36" fmla="*/ 10 w 80"/>
                  <a:gd name="T37" fmla="*/ 10 h 71"/>
                  <a:gd name="T38" fmla="*/ 4 w 80"/>
                  <a:gd name="T39" fmla="*/ 25 h 71"/>
                  <a:gd name="T40" fmla="*/ 5 w 80"/>
                  <a:gd name="T41" fmla="*/ 31 h 71"/>
                  <a:gd name="T42" fmla="*/ 28 w 80"/>
                  <a:gd name="T43" fmla="*/ 55 h 71"/>
                  <a:gd name="T44" fmla="*/ 40 w 80"/>
                  <a:gd name="T45" fmla="*/ 64 h 71"/>
                  <a:gd name="T46" fmla="*/ 40 w 80"/>
                  <a:gd name="T47" fmla="*/ 64 h 71"/>
                  <a:gd name="T48" fmla="*/ 52 w 80"/>
                  <a:gd name="T49" fmla="*/ 55 h 71"/>
                  <a:gd name="T50" fmla="*/ 74 w 80"/>
                  <a:gd name="T51" fmla="*/ 30 h 71"/>
                  <a:gd name="T52" fmla="*/ 75 w 80"/>
                  <a:gd name="T53" fmla="*/ 24 h 71"/>
                  <a:gd name="T54" fmla="*/ 57 w 80"/>
                  <a:gd name="T55" fmla="*/ 4 h 71"/>
                  <a:gd name="T56" fmla="*/ 42 w 80"/>
                  <a:gd name="T57" fmla="*/ 14 h 71"/>
                  <a:gd name="T58" fmla="*/ 40 w 80"/>
                  <a:gd name="T59" fmla="*/ 17 h 71"/>
                  <a:gd name="T60" fmla="*/ 38 w 80"/>
                  <a:gd name="T61" fmla="*/ 14 h 71"/>
                  <a:gd name="T62" fmla="*/ 22 w 80"/>
                  <a:gd name="T63" fmla="*/ 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71">
                    <a:moveTo>
                      <a:pt x="38" y="71"/>
                    </a:moveTo>
                    <a:cubicBezTo>
                      <a:pt x="38" y="68"/>
                      <a:pt x="38" y="68"/>
                      <a:pt x="38" y="68"/>
                    </a:cubicBezTo>
                    <a:cubicBezTo>
                      <a:pt x="38" y="68"/>
                      <a:pt x="38" y="68"/>
                      <a:pt x="38" y="68"/>
                    </a:cubicBezTo>
                    <a:cubicBezTo>
                      <a:pt x="35" y="66"/>
                      <a:pt x="29" y="62"/>
                      <a:pt x="25" y="59"/>
                    </a:cubicBezTo>
                    <a:cubicBezTo>
                      <a:pt x="10" y="47"/>
                      <a:pt x="2" y="38"/>
                      <a:pt x="1" y="32"/>
                    </a:cubicBezTo>
                    <a:cubicBezTo>
                      <a:pt x="0" y="30"/>
                      <a:pt x="0" y="28"/>
                      <a:pt x="0" y="25"/>
                    </a:cubicBezTo>
                    <a:cubicBezTo>
                      <a:pt x="0" y="18"/>
                      <a:pt x="2" y="12"/>
                      <a:pt x="7" y="7"/>
                    </a:cubicBezTo>
                    <a:cubicBezTo>
                      <a:pt x="11" y="3"/>
                      <a:pt x="16" y="0"/>
                      <a:pt x="22" y="0"/>
                    </a:cubicBezTo>
                    <a:cubicBezTo>
                      <a:pt x="22" y="0"/>
                      <a:pt x="22" y="0"/>
                      <a:pt x="22" y="0"/>
                    </a:cubicBezTo>
                    <a:cubicBezTo>
                      <a:pt x="29" y="0"/>
                      <a:pt x="35" y="3"/>
                      <a:pt x="40" y="9"/>
                    </a:cubicBezTo>
                    <a:cubicBezTo>
                      <a:pt x="44" y="3"/>
                      <a:pt x="50" y="0"/>
                      <a:pt x="57" y="0"/>
                    </a:cubicBezTo>
                    <a:cubicBezTo>
                      <a:pt x="57" y="0"/>
                      <a:pt x="57" y="0"/>
                      <a:pt x="57" y="0"/>
                    </a:cubicBezTo>
                    <a:cubicBezTo>
                      <a:pt x="69" y="0"/>
                      <a:pt x="80" y="11"/>
                      <a:pt x="80" y="24"/>
                    </a:cubicBezTo>
                    <a:cubicBezTo>
                      <a:pt x="80" y="27"/>
                      <a:pt x="79" y="29"/>
                      <a:pt x="79" y="31"/>
                    </a:cubicBezTo>
                    <a:cubicBezTo>
                      <a:pt x="77" y="37"/>
                      <a:pt x="70" y="46"/>
                      <a:pt x="55" y="58"/>
                    </a:cubicBezTo>
                    <a:cubicBezTo>
                      <a:pt x="50" y="63"/>
                      <a:pt x="45" y="66"/>
                      <a:pt x="42" y="69"/>
                    </a:cubicBezTo>
                    <a:lnTo>
                      <a:pt x="38" y="71"/>
                    </a:lnTo>
                    <a:close/>
                    <a:moveTo>
                      <a:pt x="22" y="5"/>
                    </a:moveTo>
                    <a:cubicBezTo>
                      <a:pt x="18" y="5"/>
                      <a:pt x="13" y="7"/>
                      <a:pt x="10" y="10"/>
                    </a:cubicBezTo>
                    <a:cubicBezTo>
                      <a:pt x="6" y="14"/>
                      <a:pt x="4" y="19"/>
                      <a:pt x="4" y="25"/>
                    </a:cubicBezTo>
                    <a:cubicBezTo>
                      <a:pt x="4" y="27"/>
                      <a:pt x="5" y="29"/>
                      <a:pt x="5" y="31"/>
                    </a:cubicBezTo>
                    <a:cubicBezTo>
                      <a:pt x="6" y="35"/>
                      <a:pt x="11" y="42"/>
                      <a:pt x="28" y="55"/>
                    </a:cubicBezTo>
                    <a:cubicBezTo>
                      <a:pt x="32" y="58"/>
                      <a:pt x="38" y="62"/>
                      <a:pt x="40" y="64"/>
                    </a:cubicBezTo>
                    <a:cubicBezTo>
                      <a:pt x="40" y="64"/>
                      <a:pt x="40" y="64"/>
                      <a:pt x="40" y="64"/>
                    </a:cubicBezTo>
                    <a:cubicBezTo>
                      <a:pt x="44" y="62"/>
                      <a:pt x="48" y="59"/>
                      <a:pt x="52" y="55"/>
                    </a:cubicBezTo>
                    <a:cubicBezTo>
                      <a:pt x="70" y="40"/>
                      <a:pt x="74" y="33"/>
                      <a:pt x="74" y="30"/>
                    </a:cubicBezTo>
                    <a:cubicBezTo>
                      <a:pt x="75" y="28"/>
                      <a:pt x="75" y="26"/>
                      <a:pt x="75" y="24"/>
                    </a:cubicBezTo>
                    <a:cubicBezTo>
                      <a:pt x="75" y="13"/>
                      <a:pt x="67" y="4"/>
                      <a:pt x="57" y="4"/>
                    </a:cubicBezTo>
                    <a:cubicBezTo>
                      <a:pt x="51" y="4"/>
                      <a:pt x="45" y="8"/>
                      <a:pt x="42" y="14"/>
                    </a:cubicBezTo>
                    <a:cubicBezTo>
                      <a:pt x="40" y="17"/>
                      <a:pt x="40" y="17"/>
                      <a:pt x="40" y="17"/>
                    </a:cubicBezTo>
                    <a:cubicBezTo>
                      <a:pt x="38" y="14"/>
                      <a:pt x="38" y="14"/>
                      <a:pt x="38" y="14"/>
                    </a:cubicBezTo>
                    <a:cubicBezTo>
                      <a:pt x="34" y="8"/>
                      <a:pt x="29"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8" name="Freeform 55"/>
              <p:cNvSpPr/>
              <p:nvPr/>
            </p:nvSpPr>
            <p:spPr bwMode="auto">
              <a:xfrm>
                <a:off x="5851526" y="4467225"/>
                <a:ext cx="44450" cy="71438"/>
              </a:xfrm>
              <a:custGeom>
                <a:avLst/>
                <a:gdLst>
                  <a:gd name="T0" fmla="*/ 11 w 12"/>
                  <a:gd name="T1" fmla="*/ 19 h 19"/>
                  <a:gd name="T2" fmla="*/ 7 w 12"/>
                  <a:gd name="T3" fmla="*/ 18 h 19"/>
                  <a:gd name="T4" fmla="*/ 7 w 12"/>
                  <a:gd name="T5" fmla="*/ 17 h 19"/>
                  <a:gd name="T6" fmla="*/ 8 w 12"/>
                  <a:gd name="T7" fmla="*/ 14 h 19"/>
                  <a:gd name="T8" fmla="*/ 0 w 12"/>
                  <a:gd name="T9" fmla="*/ 5 h 19"/>
                  <a:gd name="T10" fmla="*/ 0 w 12"/>
                  <a:gd name="T11" fmla="*/ 0 h 19"/>
                  <a:gd name="T12" fmla="*/ 12 w 12"/>
                  <a:gd name="T13" fmla="*/ 14 h 19"/>
                  <a:gd name="T14" fmla="*/ 12 w 12"/>
                  <a:gd name="T15" fmla="*/ 18 h 19"/>
                  <a:gd name="T16" fmla="*/ 11 w 12"/>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9">
                    <a:moveTo>
                      <a:pt x="11" y="19"/>
                    </a:moveTo>
                    <a:cubicBezTo>
                      <a:pt x="7" y="18"/>
                      <a:pt x="7" y="18"/>
                      <a:pt x="7" y="18"/>
                    </a:cubicBezTo>
                    <a:cubicBezTo>
                      <a:pt x="7" y="17"/>
                      <a:pt x="7" y="17"/>
                      <a:pt x="7" y="17"/>
                    </a:cubicBezTo>
                    <a:cubicBezTo>
                      <a:pt x="8" y="16"/>
                      <a:pt x="8" y="15"/>
                      <a:pt x="8" y="14"/>
                    </a:cubicBezTo>
                    <a:cubicBezTo>
                      <a:pt x="8" y="9"/>
                      <a:pt x="4" y="5"/>
                      <a:pt x="0" y="5"/>
                    </a:cubicBezTo>
                    <a:cubicBezTo>
                      <a:pt x="0" y="0"/>
                      <a:pt x="0" y="0"/>
                      <a:pt x="0" y="0"/>
                    </a:cubicBezTo>
                    <a:cubicBezTo>
                      <a:pt x="7" y="0"/>
                      <a:pt x="12" y="6"/>
                      <a:pt x="12" y="14"/>
                    </a:cubicBezTo>
                    <a:cubicBezTo>
                      <a:pt x="12" y="16"/>
                      <a:pt x="12" y="17"/>
                      <a:pt x="12" y="18"/>
                    </a:cubicBezTo>
                    <a:lnTo>
                      <a:pt x="1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9" name="Freeform 56"/>
              <p:cNvSpPr>
                <a:spLocks noEditPoints="1"/>
              </p:cNvSpPr>
              <p:nvPr/>
            </p:nvSpPr>
            <p:spPr bwMode="auto">
              <a:xfrm>
                <a:off x="6226176" y="2146300"/>
                <a:ext cx="311150" cy="374650"/>
              </a:xfrm>
              <a:custGeom>
                <a:avLst/>
                <a:gdLst>
                  <a:gd name="T0" fmla="*/ 64 w 83"/>
                  <a:gd name="T1" fmla="*/ 100 h 100"/>
                  <a:gd name="T2" fmla="*/ 20 w 83"/>
                  <a:gd name="T3" fmla="*/ 100 h 100"/>
                  <a:gd name="T4" fmla="*/ 20 w 83"/>
                  <a:gd name="T5" fmla="*/ 97 h 100"/>
                  <a:gd name="T6" fmla="*/ 17 w 83"/>
                  <a:gd name="T7" fmla="*/ 82 h 100"/>
                  <a:gd name="T8" fmla="*/ 0 w 83"/>
                  <a:gd name="T9" fmla="*/ 42 h 100"/>
                  <a:gd name="T10" fmla="*/ 42 w 83"/>
                  <a:gd name="T11" fmla="*/ 0 h 100"/>
                  <a:gd name="T12" fmla="*/ 83 w 83"/>
                  <a:gd name="T13" fmla="*/ 42 h 100"/>
                  <a:gd name="T14" fmla="*/ 67 w 83"/>
                  <a:gd name="T15" fmla="*/ 82 h 100"/>
                  <a:gd name="T16" fmla="*/ 64 w 83"/>
                  <a:gd name="T17" fmla="*/ 97 h 100"/>
                  <a:gd name="T18" fmla="*/ 64 w 83"/>
                  <a:gd name="T19" fmla="*/ 100 h 100"/>
                  <a:gd name="T20" fmla="*/ 24 w 83"/>
                  <a:gd name="T21" fmla="*/ 95 h 100"/>
                  <a:gd name="T22" fmla="*/ 60 w 83"/>
                  <a:gd name="T23" fmla="*/ 95 h 100"/>
                  <a:gd name="T24" fmla="*/ 64 w 83"/>
                  <a:gd name="T25" fmla="*/ 79 h 100"/>
                  <a:gd name="T26" fmla="*/ 79 w 83"/>
                  <a:gd name="T27" fmla="*/ 42 h 100"/>
                  <a:gd name="T28" fmla="*/ 42 w 83"/>
                  <a:gd name="T29" fmla="*/ 5 h 100"/>
                  <a:gd name="T30" fmla="*/ 5 w 83"/>
                  <a:gd name="T31" fmla="*/ 42 h 100"/>
                  <a:gd name="T32" fmla="*/ 20 w 83"/>
                  <a:gd name="T33" fmla="*/ 79 h 100"/>
                  <a:gd name="T34" fmla="*/ 24 w 83"/>
                  <a:gd name="T35" fmla="*/ 9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00">
                    <a:moveTo>
                      <a:pt x="64" y="100"/>
                    </a:moveTo>
                    <a:cubicBezTo>
                      <a:pt x="20" y="100"/>
                      <a:pt x="20" y="100"/>
                      <a:pt x="20" y="100"/>
                    </a:cubicBezTo>
                    <a:cubicBezTo>
                      <a:pt x="20" y="97"/>
                      <a:pt x="20" y="97"/>
                      <a:pt x="20" y="97"/>
                    </a:cubicBezTo>
                    <a:cubicBezTo>
                      <a:pt x="20" y="94"/>
                      <a:pt x="20" y="86"/>
                      <a:pt x="17" y="82"/>
                    </a:cubicBezTo>
                    <a:cubicBezTo>
                      <a:pt x="1" y="61"/>
                      <a:pt x="0" y="42"/>
                      <a:pt x="0" y="42"/>
                    </a:cubicBezTo>
                    <a:cubicBezTo>
                      <a:pt x="0" y="19"/>
                      <a:pt x="19" y="0"/>
                      <a:pt x="42" y="0"/>
                    </a:cubicBezTo>
                    <a:cubicBezTo>
                      <a:pt x="65" y="0"/>
                      <a:pt x="83" y="19"/>
                      <a:pt x="83" y="42"/>
                    </a:cubicBezTo>
                    <a:cubicBezTo>
                      <a:pt x="83" y="42"/>
                      <a:pt x="83" y="61"/>
                      <a:pt x="67" y="82"/>
                    </a:cubicBezTo>
                    <a:cubicBezTo>
                      <a:pt x="64" y="86"/>
                      <a:pt x="64" y="94"/>
                      <a:pt x="64" y="97"/>
                    </a:cubicBezTo>
                    <a:lnTo>
                      <a:pt x="64" y="100"/>
                    </a:lnTo>
                    <a:close/>
                    <a:moveTo>
                      <a:pt x="24" y="95"/>
                    </a:moveTo>
                    <a:cubicBezTo>
                      <a:pt x="60" y="95"/>
                      <a:pt x="60" y="95"/>
                      <a:pt x="60" y="95"/>
                    </a:cubicBezTo>
                    <a:cubicBezTo>
                      <a:pt x="60" y="91"/>
                      <a:pt x="60" y="84"/>
                      <a:pt x="64" y="79"/>
                    </a:cubicBezTo>
                    <a:cubicBezTo>
                      <a:pt x="78" y="60"/>
                      <a:pt x="79" y="42"/>
                      <a:pt x="79" y="42"/>
                    </a:cubicBezTo>
                    <a:cubicBezTo>
                      <a:pt x="79" y="21"/>
                      <a:pt x="62" y="5"/>
                      <a:pt x="42" y="5"/>
                    </a:cubicBezTo>
                    <a:cubicBezTo>
                      <a:pt x="21" y="5"/>
                      <a:pt x="5" y="21"/>
                      <a:pt x="5" y="42"/>
                    </a:cubicBezTo>
                    <a:cubicBezTo>
                      <a:pt x="5" y="42"/>
                      <a:pt x="5" y="60"/>
                      <a:pt x="20" y="79"/>
                    </a:cubicBezTo>
                    <a:cubicBezTo>
                      <a:pt x="24" y="84"/>
                      <a:pt x="24" y="91"/>
                      <a:pt x="24" y="9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0" name="Rectangle 57"/>
              <p:cNvSpPr>
                <a:spLocks noChangeArrowheads="1"/>
              </p:cNvSpPr>
              <p:nvPr/>
            </p:nvSpPr>
            <p:spPr bwMode="auto">
              <a:xfrm>
                <a:off x="6303963" y="2547938"/>
                <a:ext cx="1587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1" name="Rectangle 58"/>
              <p:cNvSpPr>
                <a:spLocks noChangeArrowheads="1"/>
              </p:cNvSpPr>
              <p:nvPr/>
            </p:nvSpPr>
            <p:spPr bwMode="auto">
              <a:xfrm>
                <a:off x="6323013" y="2592388"/>
                <a:ext cx="1206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2" name="Freeform 59"/>
              <p:cNvSpPr/>
              <p:nvPr/>
            </p:nvSpPr>
            <p:spPr bwMode="auto">
              <a:xfrm>
                <a:off x="6323013" y="2300288"/>
                <a:ext cx="41275" cy="209550"/>
              </a:xfrm>
              <a:custGeom>
                <a:avLst/>
                <a:gdLst>
                  <a:gd name="T0" fmla="*/ 17 w 26"/>
                  <a:gd name="T1" fmla="*/ 132 h 132"/>
                  <a:gd name="T2" fmla="*/ 0 w 26"/>
                  <a:gd name="T3" fmla="*/ 0 h 132"/>
                  <a:gd name="T4" fmla="*/ 10 w 26"/>
                  <a:gd name="T5" fmla="*/ 0 h 132"/>
                  <a:gd name="T6" fmla="*/ 26 w 26"/>
                  <a:gd name="T7" fmla="*/ 130 h 132"/>
                  <a:gd name="T8" fmla="*/ 17 w 26"/>
                  <a:gd name="T9" fmla="*/ 132 h 132"/>
                </a:gdLst>
                <a:ahLst/>
                <a:cxnLst>
                  <a:cxn ang="0">
                    <a:pos x="T0" y="T1"/>
                  </a:cxn>
                  <a:cxn ang="0">
                    <a:pos x="T2" y="T3"/>
                  </a:cxn>
                  <a:cxn ang="0">
                    <a:pos x="T4" y="T5"/>
                  </a:cxn>
                  <a:cxn ang="0">
                    <a:pos x="T6" y="T7"/>
                  </a:cxn>
                  <a:cxn ang="0">
                    <a:pos x="T8" y="T9"/>
                  </a:cxn>
                </a:cxnLst>
                <a:rect l="0" t="0" r="r" b="b"/>
                <a:pathLst>
                  <a:path w="26" h="132">
                    <a:moveTo>
                      <a:pt x="17" y="132"/>
                    </a:moveTo>
                    <a:lnTo>
                      <a:pt x="0" y="0"/>
                    </a:lnTo>
                    <a:lnTo>
                      <a:pt x="10" y="0"/>
                    </a:lnTo>
                    <a:lnTo>
                      <a:pt x="26" y="130"/>
                    </a:lnTo>
                    <a:lnTo>
                      <a:pt x="17"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3" name="Freeform 60"/>
              <p:cNvSpPr/>
              <p:nvPr/>
            </p:nvSpPr>
            <p:spPr bwMode="auto">
              <a:xfrm>
                <a:off x="6402388" y="2300288"/>
                <a:ext cx="41275" cy="209550"/>
              </a:xfrm>
              <a:custGeom>
                <a:avLst/>
                <a:gdLst>
                  <a:gd name="T0" fmla="*/ 9 w 26"/>
                  <a:gd name="T1" fmla="*/ 132 h 132"/>
                  <a:gd name="T2" fmla="*/ 0 w 26"/>
                  <a:gd name="T3" fmla="*/ 130 h 132"/>
                  <a:gd name="T4" fmla="*/ 14 w 26"/>
                  <a:gd name="T5" fmla="*/ 0 h 132"/>
                  <a:gd name="T6" fmla="*/ 26 w 26"/>
                  <a:gd name="T7" fmla="*/ 0 h 132"/>
                  <a:gd name="T8" fmla="*/ 9 w 26"/>
                  <a:gd name="T9" fmla="*/ 132 h 132"/>
                </a:gdLst>
                <a:ahLst/>
                <a:cxnLst>
                  <a:cxn ang="0">
                    <a:pos x="T0" y="T1"/>
                  </a:cxn>
                  <a:cxn ang="0">
                    <a:pos x="T2" y="T3"/>
                  </a:cxn>
                  <a:cxn ang="0">
                    <a:pos x="T4" y="T5"/>
                  </a:cxn>
                  <a:cxn ang="0">
                    <a:pos x="T6" y="T7"/>
                  </a:cxn>
                  <a:cxn ang="0">
                    <a:pos x="T8" y="T9"/>
                  </a:cxn>
                </a:cxnLst>
                <a:rect l="0" t="0" r="r" b="b"/>
                <a:pathLst>
                  <a:path w="26" h="132">
                    <a:moveTo>
                      <a:pt x="9" y="132"/>
                    </a:moveTo>
                    <a:lnTo>
                      <a:pt x="0" y="130"/>
                    </a:lnTo>
                    <a:lnTo>
                      <a:pt x="14" y="0"/>
                    </a:lnTo>
                    <a:lnTo>
                      <a:pt x="26" y="0"/>
                    </a:lnTo>
                    <a:lnTo>
                      <a:pt x="9"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4" name="Freeform 61"/>
              <p:cNvSpPr/>
              <p:nvPr/>
            </p:nvSpPr>
            <p:spPr bwMode="auto">
              <a:xfrm>
                <a:off x="6330951" y="2317750"/>
                <a:ext cx="101600" cy="30163"/>
              </a:xfrm>
              <a:custGeom>
                <a:avLst/>
                <a:gdLst>
                  <a:gd name="T0" fmla="*/ 23 w 27"/>
                  <a:gd name="T1" fmla="*/ 8 h 8"/>
                  <a:gd name="T2" fmla="*/ 20 w 27"/>
                  <a:gd name="T3" fmla="*/ 6 h 8"/>
                  <a:gd name="T4" fmla="*/ 17 w 27"/>
                  <a:gd name="T5" fmla="*/ 8 h 8"/>
                  <a:gd name="T6" fmla="*/ 13 w 27"/>
                  <a:gd name="T7" fmla="*/ 6 h 8"/>
                  <a:gd name="T8" fmla="*/ 10 w 27"/>
                  <a:gd name="T9" fmla="*/ 8 h 8"/>
                  <a:gd name="T10" fmla="*/ 7 w 27"/>
                  <a:gd name="T11" fmla="*/ 6 h 8"/>
                  <a:gd name="T12" fmla="*/ 4 w 27"/>
                  <a:gd name="T13" fmla="*/ 8 h 8"/>
                  <a:gd name="T14" fmla="*/ 0 w 27"/>
                  <a:gd name="T15" fmla="*/ 5 h 8"/>
                  <a:gd name="T16" fmla="*/ 0 w 27"/>
                  <a:gd name="T17" fmla="*/ 4 h 8"/>
                  <a:gd name="T18" fmla="*/ 0 w 27"/>
                  <a:gd name="T19" fmla="*/ 5 h 8"/>
                  <a:gd name="T20" fmla="*/ 0 w 27"/>
                  <a:gd name="T21" fmla="*/ 0 h 8"/>
                  <a:gd name="T22" fmla="*/ 4 w 27"/>
                  <a:gd name="T23" fmla="*/ 3 h 8"/>
                  <a:gd name="T24" fmla="*/ 7 w 27"/>
                  <a:gd name="T25" fmla="*/ 0 h 8"/>
                  <a:gd name="T26" fmla="*/ 10 w 27"/>
                  <a:gd name="T27" fmla="*/ 3 h 8"/>
                  <a:gd name="T28" fmla="*/ 13 w 27"/>
                  <a:gd name="T29" fmla="*/ 0 h 8"/>
                  <a:gd name="T30" fmla="*/ 17 w 27"/>
                  <a:gd name="T31" fmla="*/ 3 h 8"/>
                  <a:gd name="T32" fmla="*/ 20 w 27"/>
                  <a:gd name="T33" fmla="*/ 0 h 8"/>
                  <a:gd name="T34" fmla="*/ 23 w 27"/>
                  <a:gd name="T35" fmla="*/ 3 h 8"/>
                  <a:gd name="T36" fmla="*/ 27 w 27"/>
                  <a:gd name="T37" fmla="*/ 0 h 8"/>
                  <a:gd name="T38" fmla="*/ 27 w 27"/>
                  <a:gd name="T39" fmla="*/ 5 h 8"/>
                  <a:gd name="T40" fmla="*/ 27 w 27"/>
                  <a:gd name="T41" fmla="*/ 4 h 8"/>
                  <a:gd name="T42" fmla="*/ 27 w 27"/>
                  <a:gd name="T43" fmla="*/ 5 h 8"/>
                  <a:gd name="T44" fmla="*/ 23 w 27"/>
                  <a:gd name="T4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8">
                    <a:moveTo>
                      <a:pt x="23" y="8"/>
                    </a:moveTo>
                    <a:cubicBezTo>
                      <a:pt x="21" y="8"/>
                      <a:pt x="21" y="7"/>
                      <a:pt x="20" y="6"/>
                    </a:cubicBezTo>
                    <a:cubicBezTo>
                      <a:pt x="19" y="7"/>
                      <a:pt x="18" y="8"/>
                      <a:pt x="17" y="8"/>
                    </a:cubicBezTo>
                    <a:cubicBezTo>
                      <a:pt x="15" y="8"/>
                      <a:pt x="14" y="7"/>
                      <a:pt x="13" y="6"/>
                    </a:cubicBezTo>
                    <a:cubicBezTo>
                      <a:pt x="13" y="7"/>
                      <a:pt x="12" y="8"/>
                      <a:pt x="10" y="8"/>
                    </a:cubicBezTo>
                    <a:cubicBezTo>
                      <a:pt x="8" y="8"/>
                      <a:pt x="8" y="7"/>
                      <a:pt x="7" y="6"/>
                    </a:cubicBezTo>
                    <a:cubicBezTo>
                      <a:pt x="6" y="7"/>
                      <a:pt x="5" y="8"/>
                      <a:pt x="4" y="8"/>
                    </a:cubicBezTo>
                    <a:cubicBezTo>
                      <a:pt x="1" y="8"/>
                      <a:pt x="1" y="6"/>
                      <a:pt x="0" y="5"/>
                    </a:cubicBezTo>
                    <a:cubicBezTo>
                      <a:pt x="0" y="5"/>
                      <a:pt x="0" y="4"/>
                      <a:pt x="0" y="4"/>
                    </a:cubicBezTo>
                    <a:cubicBezTo>
                      <a:pt x="0" y="4"/>
                      <a:pt x="0" y="5"/>
                      <a:pt x="0" y="5"/>
                    </a:cubicBezTo>
                    <a:cubicBezTo>
                      <a:pt x="0" y="0"/>
                      <a:pt x="0" y="0"/>
                      <a:pt x="0" y="0"/>
                    </a:cubicBezTo>
                    <a:cubicBezTo>
                      <a:pt x="2" y="0"/>
                      <a:pt x="3" y="2"/>
                      <a:pt x="4" y="3"/>
                    </a:cubicBezTo>
                    <a:cubicBezTo>
                      <a:pt x="4" y="2"/>
                      <a:pt x="5" y="0"/>
                      <a:pt x="7" y="0"/>
                    </a:cubicBezTo>
                    <a:cubicBezTo>
                      <a:pt x="9" y="0"/>
                      <a:pt x="10" y="2"/>
                      <a:pt x="10" y="3"/>
                    </a:cubicBezTo>
                    <a:cubicBezTo>
                      <a:pt x="11" y="2"/>
                      <a:pt x="12" y="0"/>
                      <a:pt x="13" y="0"/>
                    </a:cubicBezTo>
                    <a:cubicBezTo>
                      <a:pt x="15" y="0"/>
                      <a:pt x="16" y="2"/>
                      <a:pt x="17" y="3"/>
                    </a:cubicBezTo>
                    <a:cubicBezTo>
                      <a:pt x="17" y="2"/>
                      <a:pt x="18" y="0"/>
                      <a:pt x="20" y="0"/>
                    </a:cubicBezTo>
                    <a:cubicBezTo>
                      <a:pt x="22" y="0"/>
                      <a:pt x="23" y="2"/>
                      <a:pt x="23" y="3"/>
                    </a:cubicBezTo>
                    <a:cubicBezTo>
                      <a:pt x="24" y="2"/>
                      <a:pt x="25" y="0"/>
                      <a:pt x="27" y="0"/>
                    </a:cubicBezTo>
                    <a:cubicBezTo>
                      <a:pt x="27" y="5"/>
                      <a:pt x="27" y="5"/>
                      <a:pt x="27" y="5"/>
                    </a:cubicBezTo>
                    <a:cubicBezTo>
                      <a:pt x="27" y="5"/>
                      <a:pt x="27" y="4"/>
                      <a:pt x="27" y="4"/>
                    </a:cubicBezTo>
                    <a:cubicBezTo>
                      <a:pt x="27" y="4"/>
                      <a:pt x="27" y="5"/>
                      <a:pt x="27" y="5"/>
                    </a:cubicBezTo>
                    <a:cubicBezTo>
                      <a:pt x="26" y="6"/>
                      <a:pt x="25" y="8"/>
                      <a:pt x="23"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5" name="Freeform 62"/>
              <p:cNvSpPr/>
              <p:nvPr/>
            </p:nvSpPr>
            <p:spPr bwMode="auto">
              <a:xfrm>
                <a:off x="7062788" y="2738438"/>
                <a:ext cx="134938" cy="112713"/>
              </a:xfrm>
              <a:custGeom>
                <a:avLst/>
                <a:gdLst>
                  <a:gd name="T0" fmla="*/ 36 w 36"/>
                  <a:gd name="T1" fmla="*/ 30 h 30"/>
                  <a:gd name="T2" fmla="*/ 31 w 36"/>
                  <a:gd name="T3" fmla="*/ 30 h 30"/>
                  <a:gd name="T4" fmla="*/ 31 w 36"/>
                  <a:gd name="T5" fmla="*/ 18 h 30"/>
                  <a:gd name="T6" fmla="*/ 18 w 36"/>
                  <a:gd name="T7" fmla="*/ 4 h 30"/>
                  <a:gd name="T8" fmla="*/ 4 w 36"/>
                  <a:gd name="T9" fmla="*/ 18 h 30"/>
                  <a:gd name="T10" fmla="*/ 4 w 36"/>
                  <a:gd name="T11" fmla="*/ 30 h 30"/>
                  <a:gd name="T12" fmla="*/ 0 w 36"/>
                  <a:gd name="T13" fmla="*/ 30 h 30"/>
                  <a:gd name="T14" fmla="*/ 0 w 36"/>
                  <a:gd name="T15" fmla="*/ 18 h 30"/>
                  <a:gd name="T16" fmla="*/ 18 w 36"/>
                  <a:gd name="T17" fmla="*/ 0 h 30"/>
                  <a:gd name="T18" fmla="*/ 36 w 36"/>
                  <a:gd name="T19" fmla="*/ 18 h 30"/>
                  <a:gd name="T20" fmla="*/ 36 w 36"/>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30"/>
                    </a:moveTo>
                    <a:cubicBezTo>
                      <a:pt x="31" y="30"/>
                      <a:pt x="31" y="30"/>
                      <a:pt x="31" y="30"/>
                    </a:cubicBezTo>
                    <a:cubicBezTo>
                      <a:pt x="31" y="18"/>
                      <a:pt x="31" y="18"/>
                      <a:pt x="31" y="18"/>
                    </a:cubicBezTo>
                    <a:cubicBezTo>
                      <a:pt x="31" y="10"/>
                      <a:pt x="25" y="4"/>
                      <a:pt x="18" y="4"/>
                    </a:cubicBezTo>
                    <a:cubicBezTo>
                      <a:pt x="10" y="4"/>
                      <a:pt x="4" y="10"/>
                      <a:pt x="4" y="18"/>
                    </a:cubicBezTo>
                    <a:cubicBezTo>
                      <a:pt x="4" y="30"/>
                      <a:pt x="4" y="30"/>
                      <a:pt x="4" y="30"/>
                    </a:cubicBezTo>
                    <a:cubicBezTo>
                      <a:pt x="0" y="30"/>
                      <a:pt x="0" y="30"/>
                      <a:pt x="0" y="30"/>
                    </a:cubicBezTo>
                    <a:cubicBezTo>
                      <a:pt x="0" y="18"/>
                      <a:pt x="0" y="18"/>
                      <a:pt x="0" y="18"/>
                    </a:cubicBezTo>
                    <a:cubicBezTo>
                      <a:pt x="0" y="8"/>
                      <a:pt x="8" y="0"/>
                      <a:pt x="18" y="0"/>
                    </a:cubicBezTo>
                    <a:cubicBezTo>
                      <a:pt x="28" y="0"/>
                      <a:pt x="36" y="8"/>
                      <a:pt x="36" y="18"/>
                    </a:cubicBezTo>
                    <a:lnTo>
                      <a:pt x="36"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6" name="Freeform 63"/>
              <p:cNvSpPr/>
              <p:nvPr/>
            </p:nvSpPr>
            <p:spPr bwMode="auto">
              <a:xfrm>
                <a:off x="7189788" y="2790825"/>
                <a:ext cx="36513" cy="68263"/>
              </a:xfrm>
              <a:custGeom>
                <a:avLst/>
                <a:gdLst>
                  <a:gd name="T0" fmla="*/ 0 w 10"/>
                  <a:gd name="T1" fmla="*/ 18 h 18"/>
                  <a:gd name="T2" fmla="*/ 0 w 10"/>
                  <a:gd name="T3" fmla="*/ 13 h 18"/>
                  <a:gd name="T4" fmla="*/ 5 w 10"/>
                  <a:gd name="T5" fmla="*/ 9 h 18"/>
                  <a:gd name="T6" fmla="*/ 0 w 10"/>
                  <a:gd name="T7" fmla="*/ 4 h 18"/>
                  <a:gd name="T8" fmla="*/ 0 w 10"/>
                  <a:gd name="T9" fmla="*/ 0 h 18"/>
                  <a:gd name="T10" fmla="*/ 10 w 10"/>
                  <a:gd name="T11" fmla="*/ 9 h 18"/>
                  <a:gd name="T12" fmla="*/ 0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0" y="18"/>
                    </a:moveTo>
                    <a:cubicBezTo>
                      <a:pt x="0" y="13"/>
                      <a:pt x="0" y="13"/>
                      <a:pt x="0" y="13"/>
                    </a:cubicBezTo>
                    <a:cubicBezTo>
                      <a:pt x="3" y="13"/>
                      <a:pt x="5" y="11"/>
                      <a:pt x="5" y="9"/>
                    </a:cubicBezTo>
                    <a:cubicBezTo>
                      <a:pt x="5" y="6"/>
                      <a:pt x="3" y="4"/>
                      <a:pt x="0" y="4"/>
                    </a:cubicBezTo>
                    <a:cubicBezTo>
                      <a:pt x="0" y="0"/>
                      <a:pt x="0" y="0"/>
                      <a:pt x="0" y="0"/>
                    </a:cubicBezTo>
                    <a:cubicBezTo>
                      <a:pt x="5" y="0"/>
                      <a:pt x="10" y="4"/>
                      <a:pt x="10" y="9"/>
                    </a:cubicBezTo>
                    <a:cubicBezTo>
                      <a:pt x="10" y="14"/>
                      <a:pt x="5" y="18"/>
                      <a:pt x="0"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7" name="Freeform 64"/>
              <p:cNvSpPr/>
              <p:nvPr/>
            </p:nvSpPr>
            <p:spPr bwMode="auto">
              <a:xfrm>
                <a:off x="7032626" y="2790825"/>
                <a:ext cx="36513" cy="68263"/>
              </a:xfrm>
              <a:custGeom>
                <a:avLst/>
                <a:gdLst>
                  <a:gd name="T0" fmla="*/ 10 w 10"/>
                  <a:gd name="T1" fmla="*/ 18 h 18"/>
                  <a:gd name="T2" fmla="*/ 0 w 10"/>
                  <a:gd name="T3" fmla="*/ 9 h 18"/>
                  <a:gd name="T4" fmla="*/ 10 w 10"/>
                  <a:gd name="T5" fmla="*/ 0 h 18"/>
                  <a:gd name="T6" fmla="*/ 10 w 10"/>
                  <a:gd name="T7" fmla="*/ 4 h 18"/>
                  <a:gd name="T8" fmla="*/ 4 w 10"/>
                  <a:gd name="T9" fmla="*/ 9 h 18"/>
                  <a:gd name="T10" fmla="*/ 10 w 10"/>
                  <a:gd name="T11" fmla="*/ 13 h 18"/>
                  <a:gd name="T12" fmla="*/ 10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18"/>
                    </a:moveTo>
                    <a:cubicBezTo>
                      <a:pt x="4" y="18"/>
                      <a:pt x="0" y="14"/>
                      <a:pt x="0" y="9"/>
                    </a:cubicBezTo>
                    <a:cubicBezTo>
                      <a:pt x="0" y="4"/>
                      <a:pt x="4" y="0"/>
                      <a:pt x="10" y="0"/>
                    </a:cubicBezTo>
                    <a:cubicBezTo>
                      <a:pt x="10" y="4"/>
                      <a:pt x="10" y="4"/>
                      <a:pt x="10" y="4"/>
                    </a:cubicBezTo>
                    <a:cubicBezTo>
                      <a:pt x="7" y="4"/>
                      <a:pt x="4" y="6"/>
                      <a:pt x="4" y="9"/>
                    </a:cubicBezTo>
                    <a:cubicBezTo>
                      <a:pt x="4" y="11"/>
                      <a:pt x="7" y="13"/>
                      <a:pt x="10" y="13"/>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8" name="Freeform 65"/>
              <p:cNvSpPr/>
              <p:nvPr/>
            </p:nvSpPr>
            <p:spPr bwMode="auto">
              <a:xfrm>
                <a:off x="7151688" y="2851150"/>
                <a:ext cx="46038" cy="33338"/>
              </a:xfrm>
              <a:custGeom>
                <a:avLst/>
                <a:gdLst>
                  <a:gd name="T0" fmla="*/ 1 w 12"/>
                  <a:gd name="T1" fmla="*/ 9 h 9"/>
                  <a:gd name="T2" fmla="*/ 0 w 12"/>
                  <a:gd name="T3" fmla="*/ 9 h 9"/>
                  <a:gd name="T4" fmla="*/ 0 w 12"/>
                  <a:gd name="T5" fmla="*/ 5 h 9"/>
                  <a:gd name="T6" fmla="*/ 6 w 12"/>
                  <a:gd name="T7" fmla="*/ 3 h 9"/>
                  <a:gd name="T8" fmla="*/ 7 w 12"/>
                  <a:gd name="T9" fmla="*/ 0 h 9"/>
                  <a:gd name="T10" fmla="*/ 12 w 12"/>
                  <a:gd name="T11" fmla="*/ 0 h 9"/>
                  <a:gd name="T12" fmla="*/ 9 w 12"/>
                  <a:gd name="T13" fmla="*/ 6 h 9"/>
                  <a:gd name="T14" fmla="*/ 1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 y="9"/>
                    </a:moveTo>
                    <a:cubicBezTo>
                      <a:pt x="0" y="9"/>
                      <a:pt x="0" y="9"/>
                      <a:pt x="0" y="9"/>
                    </a:cubicBezTo>
                    <a:cubicBezTo>
                      <a:pt x="0" y="5"/>
                      <a:pt x="0" y="5"/>
                      <a:pt x="0" y="5"/>
                    </a:cubicBezTo>
                    <a:cubicBezTo>
                      <a:pt x="3" y="5"/>
                      <a:pt x="5" y="4"/>
                      <a:pt x="6" y="3"/>
                    </a:cubicBezTo>
                    <a:cubicBezTo>
                      <a:pt x="7" y="2"/>
                      <a:pt x="7" y="0"/>
                      <a:pt x="7" y="0"/>
                    </a:cubicBezTo>
                    <a:cubicBezTo>
                      <a:pt x="12" y="0"/>
                      <a:pt x="12" y="0"/>
                      <a:pt x="12" y="0"/>
                    </a:cubicBezTo>
                    <a:cubicBezTo>
                      <a:pt x="12" y="1"/>
                      <a:pt x="12" y="4"/>
                      <a:pt x="9" y="6"/>
                    </a:cubicBezTo>
                    <a:cubicBezTo>
                      <a:pt x="7" y="8"/>
                      <a:pt x="4" y="9"/>
                      <a:pt x="1"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9" name="Oval 66"/>
              <p:cNvSpPr>
                <a:spLocks noChangeArrowheads="1"/>
              </p:cNvSpPr>
              <p:nvPr/>
            </p:nvSpPr>
            <p:spPr bwMode="auto">
              <a:xfrm>
                <a:off x="7137401" y="2862263"/>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0" name="Freeform 67"/>
              <p:cNvSpPr>
                <a:spLocks noEditPoints="1"/>
              </p:cNvSpPr>
              <p:nvPr/>
            </p:nvSpPr>
            <p:spPr bwMode="auto">
              <a:xfrm>
                <a:off x="6986588" y="2922588"/>
                <a:ext cx="239713" cy="228600"/>
              </a:xfrm>
              <a:custGeom>
                <a:avLst/>
                <a:gdLst>
                  <a:gd name="T0" fmla="*/ 121 w 151"/>
                  <a:gd name="T1" fmla="*/ 144 h 144"/>
                  <a:gd name="T2" fmla="*/ 76 w 151"/>
                  <a:gd name="T3" fmla="*/ 108 h 144"/>
                  <a:gd name="T4" fmla="*/ 29 w 151"/>
                  <a:gd name="T5" fmla="*/ 144 h 144"/>
                  <a:gd name="T6" fmla="*/ 45 w 151"/>
                  <a:gd name="T7" fmla="*/ 90 h 144"/>
                  <a:gd name="T8" fmla="*/ 0 w 151"/>
                  <a:gd name="T9" fmla="*/ 54 h 144"/>
                  <a:gd name="T10" fmla="*/ 57 w 151"/>
                  <a:gd name="T11" fmla="*/ 54 h 144"/>
                  <a:gd name="T12" fmla="*/ 76 w 151"/>
                  <a:gd name="T13" fmla="*/ 0 h 144"/>
                  <a:gd name="T14" fmla="*/ 92 w 151"/>
                  <a:gd name="T15" fmla="*/ 54 h 144"/>
                  <a:gd name="T16" fmla="*/ 151 w 151"/>
                  <a:gd name="T17" fmla="*/ 54 h 144"/>
                  <a:gd name="T18" fmla="*/ 104 w 151"/>
                  <a:gd name="T19" fmla="*/ 90 h 144"/>
                  <a:gd name="T20" fmla="*/ 121 w 151"/>
                  <a:gd name="T21" fmla="*/ 144 h 144"/>
                  <a:gd name="T22" fmla="*/ 31 w 151"/>
                  <a:gd name="T23" fmla="*/ 66 h 144"/>
                  <a:gd name="T24" fmla="*/ 57 w 151"/>
                  <a:gd name="T25" fmla="*/ 85 h 144"/>
                  <a:gd name="T26" fmla="*/ 48 w 151"/>
                  <a:gd name="T27" fmla="*/ 116 h 144"/>
                  <a:gd name="T28" fmla="*/ 76 w 151"/>
                  <a:gd name="T29" fmla="*/ 97 h 144"/>
                  <a:gd name="T30" fmla="*/ 102 w 151"/>
                  <a:gd name="T31" fmla="*/ 116 h 144"/>
                  <a:gd name="T32" fmla="*/ 92 w 151"/>
                  <a:gd name="T33" fmla="*/ 85 h 144"/>
                  <a:gd name="T34" fmla="*/ 118 w 151"/>
                  <a:gd name="T35" fmla="*/ 66 h 144"/>
                  <a:gd name="T36" fmla="*/ 85 w 151"/>
                  <a:gd name="T37" fmla="*/ 66 h 144"/>
                  <a:gd name="T38" fmla="*/ 76 w 151"/>
                  <a:gd name="T39" fmla="*/ 33 h 144"/>
                  <a:gd name="T40" fmla="*/ 64 w 151"/>
                  <a:gd name="T41" fmla="*/ 66 h 144"/>
                  <a:gd name="T42" fmla="*/ 31 w 151"/>
                  <a:gd name="T43" fmla="*/ 6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144">
                    <a:moveTo>
                      <a:pt x="121" y="144"/>
                    </a:moveTo>
                    <a:lnTo>
                      <a:pt x="76" y="108"/>
                    </a:lnTo>
                    <a:lnTo>
                      <a:pt x="29" y="144"/>
                    </a:lnTo>
                    <a:lnTo>
                      <a:pt x="45" y="90"/>
                    </a:lnTo>
                    <a:lnTo>
                      <a:pt x="0" y="54"/>
                    </a:lnTo>
                    <a:lnTo>
                      <a:pt x="57" y="54"/>
                    </a:lnTo>
                    <a:lnTo>
                      <a:pt x="76" y="0"/>
                    </a:lnTo>
                    <a:lnTo>
                      <a:pt x="92" y="54"/>
                    </a:lnTo>
                    <a:lnTo>
                      <a:pt x="151" y="54"/>
                    </a:lnTo>
                    <a:lnTo>
                      <a:pt x="104" y="90"/>
                    </a:lnTo>
                    <a:lnTo>
                      <a:pt x="121" y="144"/>
                    </a:lnTo>
                    <a:close/>
                    <a:moveTo>
                      <a:pt x="31" y="66"/>
                    </a:moveTo>
                    <a:lnTo>
                      <a:pt x="57" y="85"/>
                    </a:lnTo>
                    <a:lnTo>
                      <a:pt x="48" y="116"/>
                    </a:lnTo>
                    <a:lnTo>
                      <a:pt x="76" y="97"/>
                    </a:lnTo>
                    <a:lnTo>
                      <a:pt x="102" y="116"/>
                    </a:lnTo>
                    <a:lnTo>
                      <a:pt x="92" y="85"/>
                    </a:lnTo>
                    <a:lnTo>
                      <a:pt x="118" y="66"/>
                    </a:lnTo>
                    <a:lnTo>
                      <a:pt x="85" y="66"/>
                    </a:lnTo>
                    <a:lnTo>
                      <a:pt x="76" y="33"/>
                    </a:lnTo>
                    <a:lnTo>
                      <a:pt x="64" y="66"/>
                    </a:lnTo>
                    <a:lnTo>
                      <a:pt x="3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1" name="Freeform 68"/>
              <p:cNvSpPr/>
              <p:nvPr/>
            </p:nvSpPr>
            <p:spPr bwMode="auto">
              <a:xfrm>
                <a:off x="5006976" y="3806825"/>
                <a:ext cx="79375" cy="79375"/>
              </a:xfrm>
              <a:custGeom>
                <a:avLst/>
                <a:gdLst>
                  <a:gd name="T0" fmla="*/ 10 w 50"/>
                  <a:gd name="T1" fmla="*/ 50 h 50"/>
                  <a:gd name="T2" fmla="*/ 0 w 50"/>
                  <a:gd name="T3" fmla="*/ 50 h 50"/>
                  <a:gd name="T4" fmla="*/ 0 w 50"/>
                  <a:gd name="T5" fmla="*/ 0 h 50"/>
                  <a:gd name="T6" fmla="*/ 50 w 50"/>
                  <a:gd name="T7" fmla="*/ 0 h 50"/>
                  <a:gd name="T8" fmla="*/ 50 w 50"/>
                  <a:gd name="T9" fmla="*/ 10 h 50"/>
                  <a:gd name="T10" fmla="*/ 10 w 50"/>
                  <a:gd name="T11" fmla="*/ 10 h 50"/>
                  <a:gd name="T12" fmla="*/ 10 w 5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10" y="50"/>
                    </a:moveTo>
                    <a:lnTo>
                      <a:pt x="0" y="50"/>
                    </a:lnTo>
                    <a:lnTo>
                      <a:pt x="0" y="0"/>
                    </a:lnTo>
                    <a:lnTo>
                      <a:pt x="50" y="0"/>
                    </a:lnTo>
                    <a:lnTo>
                      <a:pt x="50" y="10"/>
                    </a:lnTo>
                    <a:lnTo>
                      <a:pt x="10" y="10"/>
                    </a:lnTo>
                    <a:lnTo>
                      <a:pt x="1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2" name="Freeform 69"/>
              <p:cNvSpPr>
                <a:spLocks noEditPoints="1"/>
              </p:cNvSpPr>
              <p:nvPr/>
            </p:nvSpPr>
            <p:spPr bwMode="auto">
              <a:xfrm>
                <a:off x="4879976" y="3630613"/>
                <a:ext cx="212725" cy="263525"/>
              </a:xfrm>
              <a:custGeom>
                <a:avLst/>
                <a:gdLst>
                  <a:gd name="T0" fmla="*/ 87 w 134"/>
                  <a:gd name="T1" fmla="*/ 166 h 166"/>
                  <a:gd name="T2" fmla="*/ 0 w 134"/>
                  <a:gd name="T3" fmla="*/ 166 h 166"/>
                  <a:gd name="T4" fmla="*/ 0 w 134"/>
                  <a:gd name="T5" fmla="*/ 0 h 166"/>
                  <a:gd name="T6" fmla="*/ 134 w 134"/>
                  <a:gd name="T7" fmla="*/ 0 h 166"/>
                  <a:gd name="T8" fmla="*/ 134 w 134"/>
                  <a:gd name="T9" fmla="*/ 118 h 166"/>
                  <a:gd name="T10" fmla="*/ 87 w 134"/>
                  <a:gd name="T11" fmla="*/ 166 h 166"/>
                  <a:gd name="T12" fmla="*/ 12 w 134"/>
                  <a:gd name="T13" fmla="*/ 156 h 166"/>
                  <a:gd name="T14" fmla="*/ 82 w 134"/>
                  <a:gd name="T15" fmla="*/ 156 h 166"/>
                  <a:gd name="T16" fmla="*/ 125 w 134"/>
                  <a:gd name="T17" fmla="*/ 114 h 166"/>
                  <a:gd name="T18" fmla="*/ 125 w 134"/>
                  <a:gd name="T19" fmla="*/ 10 h 166"/>
                  <a:gd name="T20" fmla="*/ 12 w 134"/>
                  <a:gd name="T21" fmla="*/ 10 h 166"/>
                  <a:gd name="T22" fmla="*/ 12 w 134"/>
                  <a:gd name="T23"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66">
                    <a:moveTo>
                      <a:pt x="87" y="166"/>
                    </a:moveTo>
                    <a:lnTo>
                      <a:pt x="0" y="166"/>
                    </a:lnTo>
                    <a:lnTo>
                      <a:pt x="0" y="0"/>
                    </a:lnTo>
                    <a:lnTo>
                      <a:pt x="134" y="0"/>
                    </a:lnTo>
                    <a:lnTo>
                      <a:pt x="134" y="118"/>
                    </a:lnTo>
                    <a:lnTo>
                      <a:pt x="87" y="166"/>
                    </a:lnTo>
                    <a:close/>
                    <a:moveTo>
                      <a:pt x="12" y="156"/>
                    </a:moveTo>
                    <a:lnTo>
                      <a:pt x="82" y="156"/>
                    </a:lnTo>
                    <a:lnTo>
                      <a:pt x="125" y="114"/>
                    </a:lnTo>
                    <a:lnTo>
                      <a:pt x="125" y="10"/>
                    </a:lnTo>
                    <a:lnTo>
                      <a:pt x="12" y="10"/>
                    </a:lnTo>
                    <a:lnTo>
                      <a:pt x="12"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3" name="Rectangle 70"/>
              <p:cNvSpPr>
                <a:spLocks noChangeArrowheads="1"/>
              </p:cNvSpPr>
              <p:nvPr/>
            </p:nvSpPr>
            <p:spPr bwMode="auto">
              <a:xfrm>
                <a:off x="4929188" y="3676650"/>
                <a:ext cx="698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4" name="Rectangle 71"/>
              <p:cNvSpPr>
                <a:spLocks noChangeArrowheads="1"/>
              </p:cNvSpPr>
              <p:nvPr/>
            </p:nvSpPr>
            <p:spPr bwMode="auto">
              <a:xfrm>
                <a:off x="4929188" y="3706813"/>
                <a:ext cx="1190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5" name="Rectangle 72"/>
              <p:cNvSpPr>
                <a:spLocks noChangeArrowheads="1"/>
              </p:cNvSpPr>
              <p:nvPr/>
            </p:nvSpPr>
            <p:spPr bwMode="auto">
              <a:xfrm>
                <a:off x="4929188" y="3732213"/>
                <a:ext cx="1190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6" name="Rectangle 73"/>
              <p:cNvSpPr>
                <a:spLocks noChangeArrowheads="1"/>
              </p:cNvSpPr>
              <p:nvPr/>
            </p:nvSpPr>
            <p:spPr bwMode="auto">
              <a:xfrm>
                <a:off x="4929188" y="3762375"/>
                <a:ext cx="523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7" name="Freeform 74"/>
              <p:cNvSpPr>
                <a:spLocks noEditPoints="1"/>
              </p:cNvSpPr>
              <p:nvPr/>
            </p:nvSpPr>
            <p:spPr bwMode="auto">
              <a:xfrm>
                <a:off x="4841876" y="3413125"/>
                <a:ext cx="173038" cy="90488"/>
              </a:xfrm>
              <a:custGeom>
                <a:avLst/>
                <a:gdLst>
                  <a:gd name="T0" fmla="*/ 92 w 109"/>
                  <a:gd name="T1" fmla="*/ 57 h 57"/>
                  <a:gd name="T2" fmla="*/ 14 w 109"/>
                  <a:gd name="T3" fmla="*/ 57 h 57"/>
                  <a:gd name="T4" fmla="*/ 0 w 109"/>
                  <a:gd name="T5" fmla="*/ 0 h 57"/>
                  <a:gd name="T6" fmla="*/ 109 w 109"/>
                  <a:gd name="T7" fmla="*/ 0 h 57"/>
                  <a:gd name="T8" fmla="*/ 92 w 109"/>
                  <a:gd name="T9" fmla="*/ 57 h 57"/>
                  <a:gd name="T10" fmla="*/ 24 w 109"/>
                  <a:gd name="T11" fmla="*/ 48 h 57"/>
                  <a:gd name="T12" fmla="*/ 85 w 109"/>
                  <a:gd name="T13" fmla="*/ 48 h 57"/>
                  <a:gd name="T14" fmla="*/ 95 w 109"/>
                  <a:gd name="T15" fmla="*/ 10 h 57"/>
                  <a:gd name="T16" fmla="*/ 12 w 109"/>
                  <a:gd name="T17" fmla="*/ 10 h 57"/>
                  <a:gd name="T18" fmla="*/ 24 w 109"/>
                  <a:gd name="T19"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7">
                    <a:moveTo>
                      <a:pt x="92" y="57"/>
                    </a:moveTo>
                    <a:lnTo>
                      <a:pt x="14" y="57"/>
                    </a:lnTo>
                    <a:lnTo>
                      <a:pt x="0" y="0"/>
                    </a:lnTo>
                    <a:lnTo>
                      <a:pt x="109" y="0"/>
                    </a:lnTo>
                    <a:lnTo>
                      <a:pt x="92" y="57"/>
                    </a:lnTo>
                    <a:close/>
                    <a:moveTo>
                      <a:pt x="24" y="48"/>
                    </a:moveTo>
                    <a:lnTo>
                      <a:pt x="85" y="48"/>
                    </a:lnTo>
                    <a:lnTo>
                      <a:pt x="95" y="10"/>
                    </a:lnTo>
                    <a:lnTo>
                      <a:pt x="12" y="10"/>
                    </a:lnTo>
                    <a:lnTo>
                      <a:pt x="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8" name="Freeform 75"/>
              <p:cNvSpPr/>
              <p:nvPr/>
            </p:nvSpPr>
            <p:spPr bwMode="auto">
              <a:xfrm>
                <a:off x="4811713" y="3382963"/>
                <a:ext cx="68263" cy="117475"/>
              </a:xfrm>
              <a:custGeom>
                <a:avLst/>
                <a:gdLst>
                  <a:gd name="T0" fmla="*/ 33 w 43"/>
                  <a:gd name="T1" fmla="*/ 74 h 74"/>
                  <a:gd name="T2" fmla="*/ 17 w 43"/>
                  <a:gd name="T3" fmla="*/ 10 h 74"/>
                  <a:gd name="T4" fmla="*/ 0 w 43"/>
                  <a:gd name="T5" fmla="*/ 10 h 74"/>
                  <a:gd name="T6" fmla="*/ 0 w 43"/>
                  <a:gd name="T7" fmla="*/ 0 h 74"/>
                  <a:gd name="T8" fmla="*/ 24 w 43"/>
                  <a:gd name="T9" fmla="*/ 0 h 74"/>
                  <a:gd name="T10" fmla="*/ 43 w 43"/>
                  <a:gd name="T11" fmla="*/ 69 h 74"/>
                  <a:gd name="T12" fmla="*/ 33 w 43"/>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43" h="74">
                    <a:moveTo>
                      <a:pt x="33" y="74"/>
                    </a:moveTo>
                    <a:lnTo>
                      <a:pt x="17" y="10"/>
                    </a:lnTo>
                    <a:lnTo>
                      <a:pt x="0" y="10"/>
                    </a:lnTo>
                    <a:lnTo>
                      <a:pt x="0" y="0"/>
                    </a:lnTo>
                    <a:lnTo>
                      <a:pt x="24" y="0"/>
                    </a:lnTo>
                    <a:lnTo>
                      <a:pt x="43" y="69"/>
                    </a:lnTo>
                    <a:lnTo>
                      <a:pt x="3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9" name="Freeform 76"/>
              <p:cNvSpPr>
                <a:spLocks noEditPoints="1"/>
              </p:cNvSpPr>
              <p:nvPr/>
            </p:nvSpPr>
            <p:spPr bwMode="auto">
              <a:xfrm>
                <a:off x="4868863" y="3506788"/>
                <a:ext cx="44450" cy="46038"/>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8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moveTo>
                      <a:pt x="6" y="5"/>
                    </a:moveTo>
                    <a:cubicBezTo>
                      <a:pt x="5" y="5"/>
                      <a:pt x="5" y="5"/>
                      <a:pt x="5" y="6"/>
                    </a:cubicBezTo>
                    <a:cubicBezTo>
                      <a:pt x="5" y="7"/>
                      <a:pt x="5" y="8"/>
                      <a:pt x="6" y="8"/>
                    </a:cubicBezTo>
                    <a:cubicBezTo>
                      <a:pt x="7" y="8"/>
                      <a:pt x="8" y="7"/>
                      <a:pt x="8" y="6"/>
                    </a:cubicBezTo>
                    <a:cubicBezTo>
                      <a:pt x="8" y="5"/>
                      <a:pt x="7" y="5"/>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0" name="Freeform 77"/>
              <p:cNvSpPr>
                <a:spLocks noEditPoints="1"/>
              </p:cNvSpPr>
              <p:nvPr/>
            </p:nvSpPr>
            <p:spPr bwMode="auto">
              <a:xfrm>
                <a:off x="4935538" y="3506788"/>
                <a:ext cx="46038" cy="46038"/>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8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moveTo>
                      <a:pt x="6" y="5"/>
                    </a:moveTo>
                    <a:cubicBezTo>
                      <a:pt x="5" y="5"/>
                      <a:pt x="5" y="5"/>
                      <a:pt x="5" y="6"/>
                    </a:cubicBezTo>
                    <a:cubicBezTo>
                      <a:pt x="5" y="7"/>
                      <a:pt x="5" y="8"/>
                      <a:pt x="6" y="8"/>
                    </a:cubicBezTo>
                    <a:cubicBezTo>
                      <a:pt x="7" y="8"/>
                      <a:pt x="8" y="7"/>
                      <a:pt x="8" y="6"/>
                    </a:cubicBezTo>
                    <a:cubicBezTo>
                      <a:pt x="8" y="5"/>
                      <a:pt x="7" y="5"/>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1" name="Freeform 78"/>
              <p:cNvSpPr/>
              <p:nvPr/>
            </p:nvSpPr>
            <p:spPr bwMode="auto">
              <a:xfrm>
                <a:off x="5397501" y="4362450"/>
                <a:ext cx="134938" cy="38100"/>
              </a:xfrm>
              <a:custGeom>
                <a:avLst/>
                <a:gdLst>
                  <a:gd name="T0" fmla="*/ 35 w 36"/>
                  <a:gd name="T1" fmla="*/ 10 h 10"/>
                  <a:gd name="T2" fmla="*/ 0 w 36"/>
                  <a:gd name="T3" fmla="*/ 6 h 10"/>
                  <a:gd name="T4" fmla="*/ 0 w 36"/>
                  <a:gd name="T5" fmla="*/ 1 h 10"/>
                  <a:gd name="T6" fmla="*/ 36 w 36"/>
                  <a:gd name="T7" fmla="*/ 6 h 10"/>
                  <a:gd name="T8" fmla="*/ 35 w 36"/>
                  <a:gd name="T9" fmla="*/ 10 h 10"/>
                </a:gdLst>
                <a:ahLst/>
                <a:cxnLst>
                  <a:cxn ang="0">
                    <a:pos x="T0" y="T1"/>
                  </a:cxn>
                  <a:cxn ang="0">
                    <a:pos x="T2" y="T3"/>
                  </a:cxn>
                  <a:cxn ang="0">
                    <a:pos x="T4" y="T5"/>
                  </a:cxn>
                  <a:cxn ang="0">
                    <a:pos x="T6" y="T7"/>
                  </a:cxn>
                  <a:cxn ang="0">
                    <a:pos x="T8" y="T9"/>
                  </a:cxn>
                </a:cxnLst>
                <a:rect l="0" t="0" r="r" b="b"/>
                <a:pathLst>
                  <a:path w="36" h="10">
                    <a:moveTo>
                      <a:pt x="35" y="10"/>
                    </a:moveTo>
                    <a:cubicBezTo>
                      <a:pt x="24" y="6"/>
                      <a:pt x="12" y="4"/>
                      <a:pt x="0" y="6"/>
                    </a:cubicBezTo>
                    <a:cubicBezTo>
                      <a:pt x="0" y="1"/>
                      <a:pt x="0" y="1"/>
                      <a:pt x="0" y="1"/>
                    </a:cubicBezTo>
                    <a:cubicBezTo>
                      <a:pt x="12" y="0"/>
                      <a:pt x="25" y="1"/>
                      <a:pt x="36" y="6"/>
                    </a:cubicBezTo>
                    <a:lnTo>
                      <a:pt x="3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2" name="Freeform 79"/>
              <p:cNvSpPr/>
              <p:nvPr/>
            </p:nvSpPr>
            <p:spPr bwMode="auto">
              <a:xfrm>
                <a:off x="5303838" y="4384675"/>
                <a:ext cx="36513" cy="26988"/>
              </a:xfrm>
              <a:custGeom>
                <a:avLst/>
                <a:gdLst>
                  <a:gd name="T0" fmla="*/ 2 w 10"/>
                  <a:gd name="T1" fmla="*/ 7 h 7"/>
                  <a:gd name="T2" fmla="*/ 0 w 10"/>
                  <a:gd name="T3" fmla="*/ 3 h 7"/>
                  <a:gd name="T4" fmla="*/ 8 w 10"/>
                  <a:gd name="T5" fmla="*/ 0 h 7"/>
                  <a:gd name="T6" fmla="*/ 10 w 10"/>
                  <a:gd name="T7" fmla="*/ 4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0" y="3"/>
                      <a:pt x="0" y="3"/>
                      <a:pt x="0" y="3"/>
                    </a:cubicBezTo>
                    <a:cubicBezTo>
                      <a:pt x="3" y="2"/>
                      <a:pt x="5" y="1"/>
                      <a:pt x="8" y="0"/>
                    </a:cubicBezTo>
                    <a:cubicBezTo>
                      <a:pt x="10" y="4"/>
                      <a:pt x="10" y="4"/>
                      <a:pt x="10" y="4"/>
                    </a:cubicBezTo>
                    <a:cubicBezTo>
                      <a:pt x="7" y="5"/>
                      <a:pt x="5"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3" name="Freeform 80"/>
              <p:cNvSpPr/>
              <p:nvPr/>
            </p:nvSpPr>
            <p:spPr bwMode="auto">
              <a:xfrm>
                <a:off x="5348288" y="4249738"/>
                <a:ext cx="131763" cy="228600"/>
              </a:xfrm>
              <a:custGeom>
                <a:avLst/>
                <a:gdLst>
                  <a:gd name="T0" fmla="*/ 35 w 35"/>
                  <a:gd name="T1" fmla="*/ 61 h 61"/>
                  <a:gd name="T2" fmla="*/ 31 w 35"/>
                  <a:gd name="T3" fmla="*/ 61 h 61"/>
                  <a:gd name="T4" fmla="*/ 0 w 35"/>
                  <a:gd name="T5" fmla="*/ 3 h 61"/>
                  <a:gd name="T6" fmla="*/ 3 w 35"/>
                  <a:gd name="T7" fmla="*/ 0 h 61"/>
                  <a:gd name="T8" fmla="*/ 35 w 35"/>
                  <a:gd name="T9" fmla="*/ 61 h 61"/>
                </a:gdLst>
                <a:ahLst/>
                <a:cxnLst>
                  <a:cxn ang="0">
                    <a:pos x="T0" y="T1"/>
                  </a:cxn>
                  <a:cxn ang="0">
                    <a:pos x="T2" y="T3"/>
                  </a:cxn>
                  <a:cxn ang="0">
                    <a:pos x="T4" y="T5"/>
                  </a:cxn>
                  <a:cxn ang="0">
                    <a:pos x="T6" y="T7"/>
                  </a:cxn>
                  <a:cxn ang="0">
                    <a:pos x="T8" y="T9"/>
                  </a:cxn>
                </a:cxnLst>
                <a:rect l="0" t="0" r="r" b="b"/>
                <a:pathLst>
                  <a:path w="35" h="61">
                    <a:moveTo>
                      <a:pt x="35" y="61"/>
                    </a:moveTo>
                    <a:cubicBezTo>
                      <a:pt x="31" y="61"/>
                      <a:pt x="31" y="61"/>
                      <a:pt x="31" y="61"/>
                    </a:cubicBezTo>
                    <a:cubicBezTo>
                      <a:pt x="31" y="38"/>
                      <a:pt x="19" y="16"/>
                      <a:pt x="0" y="3"/>
                    </a:cubicBezTo>
                    <a:cubicBezTo>
                      <a:pt x="3" y="0"/>
                      <a:pt x="3" y="0"/>
                      <a:pt x="3" y="0"/>
                    </a:cubicBezTo>
                    <a:cubicBezTo>
                      <a:pt x="23" y="14"/>
                      <a:pt x="35" y="36"/>
                      <a:pt x="35"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4" name="Freeform 81"/>
              <p:cNvSpPr/>
              <p:nvPr/>
            </p:nvSpPr>
            <p:spPr bwMode="auto">
              <a:xfrm>
                <a:off x="5386388" y="4224338"/>
                <a:ext cx="74613" cy="69850"/>
              </a:xfrm>
              <a:custGeom>
                <a:avLst/>
                <a:gdLst>
                  <a:gd name="T0" fmla="*/ 18 w 20"/>
                  <a:gd name="T1" fmla="*/ 19 h 19"/>
                  <a:gd name="T2" fmla="*/ 0 w 20"/>
                  <a:gd name="T3" fmla="*/ 3 h 19"/>
                  <a:gd name="T4" fmla="*/ 3 w 20"/>
                  <a:gd name="T5" fmla="*/ 0 h 19"/>
                  <a:gd name="T6" fmla="*/ 20 w 20"/>
                  <a:gd name="T7" fmla="*/ 16 h 19"/>
                  <a:gd name="T8" fmla="*/ 18 w 20"/>
                  <a:gd name="T9" fmla="*/ 19 h 19"/>
                </a:gdLst>
                <a:ahLst/>
                <a:cxnLst>
                  <a:cxn ang="0">
                    <a:pos x="T0" y="T1"/>
                  </a:cxn>
                  <a:cxn ang="0">
                    <a:pos x="T2" y="T3"/>
                  </a:cxn>
                  <a:cxn ang="0">
                    <a:pos x="T4" y="T5"/>
                  </a:cxn>
                  <a:cxn ang="0">
                    <a:pos x="T6" y="T7"/>
                  </a:cxn>
                  <a:cxn ang="0">
                    <a:pos x="T8" y="T9"/>
                  </a:cxn>
                </a:cxnLst>
                <a:rect l="0" t="0" r="r" b="b"/>
                <a:pathLst>
                  <a:path w="20" h="19">
                    <a:moveTo>
                      <a:pt x="18" y="19"/>
                    </a:moveTo>
                    <a:cubicBezTo>
                      <a:pt x="11" y="15"/>
                      <a:pt x="5" y="9"/>
                      <a:pt x="0" y="3"/>
                    </a:cubicBezTo>
                    <a:cubicBezTo>
                      <a:pt x="3" y="0"/>
                      <a:pt x="3" y="0"/>
                      <a:pt x="3" y="0"/>
                    </a:cubicBezTo>
                    <a:cubicBezTo>
                      <a:pt x="8" y="6"/>
                      <a:pt x="14" y="11"/>
                      <a:pt x="20" y="16"/>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5" name="Freeform 82"/>
              <p:cNvSpPr/>
              <p:nvPr/>
            </p:nvSpPr>
            <p:spPr bwMode="auto">
              <a:xfrm>
                <a:off x="5505451" y="4310063"/>
                <a:ext cx="60325" cy="30163"/>
              </a:xfrm>
              <a:custGeom>
                <a:avLst/>
                <a:gdLst>
                  <a:gd name="T0" fmla="*/ 16 w 16"/>
                  <a:gd name="T1" fmla="*/ 8 h 8"/>
                  <a:gd name="T2" fmla="*/ 0 w 16"/>
                  <a:gd name="T3" fmla="*/ 4 h 8"/>
                  <a:gd name="T4" fmla="*/ 1 w 16"/>
                  <a:gd name="T5" fmla="*/ 0 h 8"/>
                  <a:gd name="T6" fmla="*/ 16 w 16"/>
                  <a:gd name="T7" fmla="*/ 4 h 8"/>
                  <a:gd name="T8" fmla="*/ 16 w 16"/>
                  <a:gd name="T9" fmla="*/ 8 h 8"/>
                </a:gdLst>
                <a:ahLst/>
                <a:cxnLst>
                  <a:cxn ang="0">
                    <a:pos x="T0" y="T1"/>
                  </a:cxn>
                  <a:cxn ang="0">
                    <a:pos x="T2" y="T3"/>
                  </a:cxn>
                  <a:cxn ang="0">
                    <a:pos x="T4" y="T5"/>
                  </a:cxn>
                  <a:cxn ang="0">
                    <a:pos x="T6" y="T7"/>
                  </a:cxn>
                  <a:cxn ang="0">
                    <a:pos x="T8" y="T9"/>
                  </a:cxn>
                </a:cxnLst>
                <a:rect l="0" t="0" r="r" b="b"/>
                <a:pathLst>
                  <a:path w="16" h="8">
                    <a:moveTo>
                      <a:pt x="16" y="8"/>
                    </a:moveTo>
                    <a:cubicBezTo>
                      <a:pt x="10" y="7"/>
                      <a:pt x="5" y="6"/>
                      <a:pt x="0" y="4"/>
                    </a:cubicBezTo>
                    <a:cubicBezTo>
                      <a:pt x="1" y="0"/>
                      <a:pt x="1" y="0"/>
                      <a:pt x="1" y="0"/>
                    </a:cubicBezTo>
                    <a:cubicBezTo>
                      <a:pt x="6" y="2"/>
                      <a:pt x="11" y="3"/>
                      <a:pt x="16" y="4"/>
                    </a:cubicBezTo>
                    <a:lnTo>
                      <a:pt x="1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6" name="Freeform 83"/>
              <p:cNvSpPr>
                <a:spLocks noEditPoints="1"/>
              </p:cNvSpPr>
              <p:nvPr/>
            </p:nvSpPr>
            <p:spPr bwMode="auto">
              <a:xfrm>
                <a:off x="5445126" y="4265613"/>
                <a:ext cx="71438" cy="74613"/>
              </a:xfrm>
              <a:custGeom>
                <a:avLst/>
                <a:gdLst>
                  <a:gd name="T0" fmla="*/ 10 w 19"/>
                  <a:gd name="T1" fmla="*/ 20 h 20"/>
                  <a:gd name="T2" fmla="*/ 0 w 19"/>
                  <a:gd name="T3" fmla="*/ 10 h 20"/>
                  <a:gd name="T4" fmla="*/ 10 w 19"/>
                  <a:gd name="T5" fmla="*/ 0 h 20"/>
                  <a:gd name="T6" fmla="*/ 19 w 19"/>
                  <a:gd name="T7" fmla="*/ 10 h 20"/>
                  <a:gd name="T8" fmla="*/ 10 w 19"/>
                  <a:gd name="T9" fmla="*/ 20 h 20"/>
                  <a:gd name="T10" fmla="*/ 10 w 19"/>
                  <a:gd name="T11" fmla="*/ 5 h 20"/>
                  <a:gd name="T12" fmla="*/ 4 w 19"/>
                  <a:gd name="T13" fmla="*/ 10 h 20"/>
                  <a:gd name="T14" fmla="*/ 10 w 19"/>
                  <a:gd name="T15" fmla="*/ 16 h 20"/>
                  <a:gd name="T16" fmla="*/ 15 w 19"/>
                  <a:gd name="T17" fmla="*/ 10 h 20"/>
                  <a:gd name="T18" fmla="*/ 10 w 19"/>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0" y="20"/>
                    </a:moveTo>
                    <a:cubicBezTo>
                      <a:pt x="4" y="20"/>
                      <a:pt x="0" y="16"/>
                      <a:pt x="0" y="10"/>
                    </a:cubicBezTo>
                    <a:cubicBezTo>
                      <a:pt x="0" y="5"/>
                      <a:pt x="4" y="0"/>
                      <a:pt x="10" y="0"/>
                    </a:cubicBezTo>
                    <a:cubicBezTo>
                      <a:pt x="15" y="0"/>
                      <a:pt x="19" y="5"/>
                      <a:pt x="19" y="10"/>
                    </a:cubicBezTo>
                    <a:cubicBezTo>
                      <a:pt x="19" y="16"/>
                      <a:pt x="15" y="20"/>
                      <a:pt x="10" y="20"/>
                    </a:cubicBezTo>
                    <a:moveTo>
                      <a:pt x="10" y="5"/>
                    </a:moveTo>
                    <a:cubicBezTo>
                      <a:pt x="6" y="5"/>
                      <a:pt x="4" y="7"/>
                      <a:pt x="4" y="10"/>
                    </a:cubicBezTo>
                    <a:cubicBezTo>
                      <a:pt x="4" y="13"/>
                      <a:pt x="6" y="16"/>
                      <a:pt x="10" y="16"/>
                    </a:cubicBezTo>
                    <a:cubicBezTo>
                      <a:pt x="13" y="16"/>
                      <a:pt x="15" y="13"/>
                      <a:pt x="15" y="10"/>
                    </a:cubicBezTo>
                    <a:cubicBezTo>
                      <a:pt x="15" y="7"/>
                      <a:pt x="13" y="5"/>
                      <a:pt x="1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7" name="Freeform 84"/>
              <p:cNvSpPr>
                <a:spLocks noEditPoints="1"/>
              </p:cNvSpPr>
              <p:nvPr/>
            </p:nvSpPr>
            <p:spPr bwMode="auto">
              <a:xfrm>
                <a:off x="5516563" y="4370388"/>
                <a:ext cx="76200" cy="71438"/>
              </a:xfrm>
              <a:custGeom>
                <a:avLst/>
                <a:gdLst>
                  <a:gd name="T0" fmla="*/ 10 w 20"/>
                  <a:gd name="T1" fmla="*/ 19 h 19"/>
                  <a:gd name="T2" fmla="*/ 0 w 20"/>
                  <a:gd name="T3" fmla="*/ 10 h 19"/>
                  <a:gd name="T4" fmla="*/ 10 w 20"/>
                  <a:gd name="T5" fmla="*/ 0 h 19"/>
                  <a:gd name="T6" fmla="*/ 20 w 20"/>
                  <a:gd name="T7" fmla="*/ 10 h 19"/>
                  <a:gd name="T8" fmla="*/ 10 w 20"/>
                  <a:gd name="T9" fmla="*/ 19 h 19"/>
                  <a:gd name="T10" fmla="*/ 10 w 20"/>
                  <a:gd name="T11" fmla="*/ 4 h 19"/>
                  <a:gd name="T12" fmla="*/ 5 w 20"/>
                  <a:gd name="T13" fmla="*/ 10 h 19"/>
                  <a:gd name="T14" fmla="*/ 10 w 20"/>
                  <a:gd name="T15" fmla="*/ 15 h 19"/>
                  <a:gd name="T16" fmla="*/ 16 w 20"/>
                  <a:gd name="T17" fmla="*/ 10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10"/>
                    </a:cubicBezTo>
                    <a:cubicBezTo>
                      <a:pt x="0" y="4"/>
                      <a:pt x="5" y="0"/>
                      <a:pt x="10" y="0"/>
                    </a:cubicBezTo>
                    <a:cubicBezTo>
                      <a:pt x="16" y="0"/>
                      <a:pt x="20" y="4"/>
                      <a:pt x="20" y="10"/>
                    </a:cubicBezTo>
                    <a:cubicBezTo>
                      <a:pt x="20" y="15"/>
                      <a:pt x="16" y="19"/>
                      <a:pt x="10" y="19"/>
                    </a:cubicBezTo>
                    <a:moveTo>
                      <a:pt x="10" y="4"/>
                    </a:moveTo>
                    <a:cubicBezTo>
                      <a:pt x="7" y="4"/>
                      <a:pt x="5" y="7"/>
                      <a:pt x="5" y="10"/>
                    </a:cubicBezTo>
                    <a:cubicBezTo>
                      <a:pt x="5" y="13"/>
                      <a:pt x="7" y="15"/>
                      <a:pt x="10" y="15"/>
                    </a:cubicBezTo>
                    <a:cubicBezTo>
                      <a:pt x="13" y="15"/>
                      <a:pt x="16" y="13"/>
                      <a:pt x="16" y="10"/>
                    </a:cubicBezTo>
                    <a:cubicBezTo>
                      <a:pt x="16" y="7"/>
                      <a:pt x="13" y="4"/>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8" name="Freeform 85"/>
              <p:cNvSpPr/>
              <p:nvPr/>
            </p:nvSpPr>
            <p:spPr bwMode="auto">
              <a:xfrm>
                <a:off x="5292726" y="4216400"/>
                <a:ext cx="284163" cy="284163"/>
              </a:xfrm>
              <a:custGeom>
                <a:avLst/>
                <a:gdLst>
                  <a:gd name="T0" fmla="*/ 38 w 76"/>
                  <a:gd name="T1" fmla="*/ 76 h 76"/>
                  <a:gd name="T2" fmla="*/ 0 w 76"/>
                  <a:gd name="T3" fmla="*/ 38 h 76"/>
                  <a:gd name="T4" fmla="*/ 38 w 76"/>
                  <a:gd name="T5" fmla="*/ 0 h 76"/>
                  <a:gd name="T6" fmla="*/ 76 w 76"/>
                  <a:gd name="T7" fmla="*/ 38 h 76"/>
                  <a:gd name="T8" fmla="*/ 75 w 76"/>
                  <a:gd name="T9" fmla="*/ 44 h 76"/>
                  <a:gd name="T10" fmla="*/ 71 w 76"/>
                  <a:gd name="T11" fmla="*/ 43 h 76"/>
                  <a:gd name="T12" fmla="*/ 71 w 76"/>
                  <a:gd name="T13" fmla="*/ 38 h 76"/>
                  <a:gd name="T14" fmla="*/ 38 w 76"/>
                  <a:gd name="T15" fmla="*/ 4 h 76"/>
                  <a:gd name="T16" fmla="*/ 4 w 76"/>
                  <a:gd name="T17" fmla="*/ 38 h 76"/>
                  <a:gd name="T18" fmla="*/ 38 w 76"/>
                  <a:gd name="T19" fmla="*/ 71 h 76"/>
                  <a:gd name="T20" fmla="*/ 66 w 76"/>
                  <a:gd name="T21" fmla="*/ 56 h 76"/>
                  <a:gd name="T22" fmla="*/ 69 w 76"/>
                  <a:gd name="T23" fmla="*/ 59 h 76"/>
                  <a:gd name="T24" fmla="*/ 38 w 76"/>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38" y="76"/>
                    </a:moveTo>
                    <a:cubicBezTo>
                      <a:pt x="17" y="76"/>
                      <a:pt x="0" y="59"/>
                      <a:pt x="0" y="38"/>
                    </a:cubicBezTo>
                    <a:cubicBezTo>
                      <a:pt x="0" y="17"/>
                      <a:pt x="17" y="0"/>
                      <a:pt x="38" y="0"/>
                    </a:cubicBezTo>
                    <a:cubicBezTo>
                      <a:pt x="59" y="0"/>
                      <a:pt x="76" y="17"/>
                      <a:pt x="76" y="38"/>
                    </a:cubicBezTo>
                    <a:cubicBezTo>
                      <a:pt x="76" y="40"/>
                      <a:pt x="76" y="42"/>
                      <a:pt x="75" y="44"/>
                    </a:cubicBezTo>
                    <a:cubicBezTo>
                      <a:pt x="71" y="43"/>
                      <a:pt x="71" y="43"/>
                      <a:pt x="71" y="43"/>
                    </a:cubicBezTo>
                    <a:cubicBezTo>
                      <a:pt x="71" y="41"/>
                      <a:pt x="71" y="39"/>
                      <a:pt x="71" y="38"/>
                    </a:cubicBezTo>
                    <a:cubicBezTo>
                      <a:pt x="71" y="19"/>
                      <a:pt x="56" y="4"/>
                      <a:pt x="38" y="4"/>
                    </a:cubicBezTo>
                    <a:cubicBezTo>
                      <a:pt x="19" y="4"/>
                      <a:pt x="4" y="19"/>
                      <a:pt x="4" y="38"/>
                    </a:cubicBezTo>
                    <a:cubicBezTo>
                      <a:pt x="4" y="56"/>
                      <a:pt x="19" y="71"/>
                      <a:pt x="38" y="71"/>
                    </a:cubicBezTo>
                    <a:cubicBezTo>
                      <a:pt x="49" y="71"/>
                      <a:pt x="59" y="66"/>
                      <a:pt x="66" y="56"/>
                    </a:cubicBezTo>
                    <a:cubicBezTo>
                      <a:pt x="69" y="59"/>
                      <a:pt x="69" y="59"/>
                      <a:pt x="69" y="59"/>
                    </a:cubicBezTo>
                    <a:cubicBezTo>
                      <a:pt x="62" y="69"/>
                      <a:pt x="50" y="76"/>
                      <a:pt x="38"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9" name="Freeform 86"/>
              <p:cNvSpPr>
                <a:spLocks noEditPoints="1"/>
              </p:cNvSpPr>
              <p:nvPr/>
            </p:nvSpPr>
            <p:spPr bwMode="auto">
              <a:xfrm>
                <a:off x="5329238" y="4348163"/>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5 h 20"/>
                  <a:gd name="T12" fmla="*/ 5 w 20"/>
                  <a:gd name="T13" fmla="*/ 10 h 20"/>
                  <a:gd name="T14" fmla="*/ 10 w 20"/>
                  <a:gd name="T15" fmla="*/ 16 h 20"/>
                  <a:gd name="T16" fmla="*/ 16 w 20"/>
                  <a:gd name="T17" fmla="*/ 10 h 20"/>
                  <a:gd name="T18" fmla="*/ 10 w 20"/>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moveTo>
                      <a:pt x="10" y="5"/>
                    </a:moveTo>
                    <a:cubicBezTo>
                      <a:pt x="7" y="5"/>
                      <a:pt x="5" y="7"/>
                      <a:pt x="5" y="10"/>
                    </a:cubicBezTo>
                    <a:cubicBezTo>
                      <a:pt x="5" y="13"/>
                      <a:pt x="7" y="16"/>
                      <a:pt x="10" y="16"/>
                    </a:cubicBezTo>
                    <a:cubicBezTo>
                      <a:pt x="13" y="16"/>
                      <a:pt x="16" y="13"/>
                      <a:pt x="16" y="10"/>
                    </a:cubicBezTo>
                    <a:cubicBezTo>
                      <a:pt x="16" y="7"/>
                      <a:pt x="13" y="5"/>
                      <a:pt x="1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0" name="Freeform 87"/>
              <p:cNvSpPr>
                <a:spLocks noEditPoints="1"/>
              </p:cNvSpPr>
              <p:nvPr/>
            </p:nvSpPr>
            <p:spPr bwMode="auto">
              <a:xfrm>
                <a:off x="6011863" y="458311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3"/>
                      <a:pt x="3" y="0"/>
                      <a:pt x="8" y="0"/>
                    </a:cubicBezTo>
                    <a:cubicBezTo>
                      <a:pt x="13" y="0"/>
                      <a:pt x="16" y="3"/>
                      <a:pt x="16" y="8"/>
                    </a:cubicBezTo>
                    <a:cubicBezTo>
                      <a:pt x="16" y="13"/>
                      <a:pt x="13" y="16"/>
                      <a:pt x="8" y="16"/>
                    </a:cubicBezTo>
                    <a:moveTo>
                      <a:pt x="8" y="4"/>
                    </a:moveTo>
                    <a:cubicBezTo>
                      <a:pt x="6" y="4"/>
                      <a:pt x="4" y="6"/>
                      <a:pt x="4" y="8"/>
                    </a:cubicBezTo>
                    <a:cubicBezTo>
                      <a:pt x="4" y="10"/>
                      <a:pt x="6" y="12"/>
                      <a:pt x="8" y="12"/>
                    </a:cubicBezTo>
                    <a:cubicBezTo>
                      <a:pt x="10" y="12"/>
                      <a:pt x="12" y="10"/>
                      <a:pt x="12" y="8"/>
                    </a:cubicBezTo>
                    <a:cubicBezTo>
                      <a:pt x="12" y="6"/>
                      <a:pt x="10" y="4"/>
                      <a:pt x="8"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1" name="Freeform 88"/>
              <p:cNvSpPr>
                <a:spLocks noEditPoints="1"/>
              </p:cNvSpPr>
              <p:nvPr/>
            </p:nvSpPr>
            <p:spPr bwMode="auto">
              <a:xfrm>
                <a:off x="6138863" y="4511675"/>
                <a:ext cx="65088" cy="65088"/>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4 h 17"/>
                  <a:gd name="T12" fmla="*/ 4 w 17"/>
                  <a:gd name="T13" fmla="*/ 9 h 17"/>
                  <a:gd name="T14" fmla="*/ 9 w 17"/>
                  <a:gd name="T15" fmla="*/ 13 h 17"/>
                  <a:gd name="T16" fmla="*/ 13 w 17"/>
                  <a:gd name="T17" fmla="*/ 9 h 17"/>
                  <a:gd name="T18" fmla="*/ 9 w 17"/>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moveTo>
                      <a:pt x="9" y="4"/>
                    </a:moveTo>
                    <a:cubicBezTo>
                      <a:pt x="6" y="4"/>
                      <a:pt x="4" y="6"/>
                      <a:pt x="4" y="9"/>
                    </a:cubicBezTo>
                    <a:cubicBezTo>
                      <a:pt x="4" y="11"/>
                      <a:pt x="6" y="13"/>
                      <a:pt x="9" y="13"/>
                    </a:cubicBezTo>
                    <a:cubicBezTo>
                      <a:pt x="11" y="13"/>
                      <a:pt x="13" y="11"/>
                      <a:pt x="13" y="9"/>
                    </a:cubicBezTo>
                    <a:cubicBezTo>
                      <a:pt x="13" y="6"/>
                      <a:pt x="11" y="4"/>
                      <a:pt x="9"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2" name="Freeform 89"/>
              <p:cNvSpPr>
                <a:spLocks noEditPoints="1"/>
              </p:cNvSpPr>
              <p:nvPr/>
            </p:nvSpPr>
            <p:spPr bwMode="auto">
              <a:xfrm>
                <a:off x="6138863" y="4651375"/>
                <a:ext cx="65088" cy="63500"/>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4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moveTo>
                      <a:pt x="9" y="5"/>
                    </a:moveTo>
                    <a:cubicBezTo>
                      <a:pt x="6" y="5"/>
                      <a:pt x="4" y="6"/>
                      <a:pt x="4" y="9"/>
                    </a:cubicBezTo>
                    <a:cubicBezTo>
                      <a:pt x="4" y="11"/>
                      <a:pt x="6" y="13"/>
                      <a:pt x="9" y="13"/>
                    </a:cubicBezTo>
                    <a:cubicBezTo>
                      <a:pt x="11" y="13"/>
                      <a:pt x="13" y="11"/>
                      <a:pt x="13" y="9"/>
                    </a:cubicBezTo>
                    <a:cubicBezTo>
                      <a:pt x="13" y="6"/>
                      <a:pt x="11" y="5"/>
                      <a:pt x="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3" name="Freeform 90"/>
              <p:cNvSpPr/>
              <p:nvPr/>
            </p:nvSpPr>
            <p:spPr bwMode="auto">
              <a:xfrm>
                <a:off x="6061076" y="4618038"/>
                <a:ext cx="90488" cy="58738"/>
              </a:xfrm>
              <a:custGeom>
                <a:avLst/>
                <a:gdLst>
                  <a:gd name="T0" fmla="*/ 52 w 57"/>
                  <a:gd name="T1" fmla="*/ 37 h 37"/>
                  <a:gd name="T2" fmla="*/ 0 w 57"/>
                  <a:gd name="T3" fmla="*/ 7 h 37"/>
                  <a:gd name="T4" fmla="*/ 5 w 57"/>
                  <a:gd name="T5" fmla="*/ 0 h 37"/>
                  <a:gd name="T6" fmla="*/ 57 w 57"/>
                  <a:gd name="T7" fmla="*/ 28 h 37"/>
                  <a:gd name="T8" fmla="*/ 52 w 57"/>
                  <a:gd name="T9" fmla="*/ 37 h 37"/>
                </a:gdLst>
                <a:ahLst/>
                <a:cxnLst>
                  <a:cxn ang="0">
                    <a:pos x="T0" y="T1"/>
                  </a:cxn>
                  <a:cxn ang="0">
                    <a:pos x="T2" y="T3"/>
                  </a:cxn>
                  <a:cxn ang="0">
                    <a:pos x="T4" y="T5"/>
                  </a:cxn>
                  <a:cxn ang="0">
                    <a:pos x="T6" y="T7"/>
                  </a:cxn>
                  <a:cxn ang="0">
                    <a:pos x="T8" y="T9"/>
                  </a:cxn>
                </a:cxnLst>
                <a:rect l="0" t="0" r="r" b="b"/>
                <a:pathLst>
                  <a:path w="57" h="37">
                    <a:moveTo>
                      <a:pt x="52" y="37"/>
                    </a:moveTo>
                    <a:lnTo>
                      <a:pt x="0" y="7"/>
                    </a:lnTo>
                    <a:lnTo>
                      <a:pt x="5" y="0"/>
                    </a:lnTo>
                    <a:lnTo>
                      <a:pt x="57" y="28"/>
                    </a:lnTo>
                    <a:lnTo>
                      <a:pt x="5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4" name="Freeform 91"/>
              <p:cNvSpPr/>
              <p:nvPr/>
            </p:nvSpPr>
            <p:spPr bwMode="auto">
              <a:xfrm>
                <a:off x="6061076" y="4549775"/>
                <a:ext cx="90488" cy="60325"/>
              </a:xfrm>
              <a:custGeom>
                <a:avLst/>
                <a:gdLst>
                  <a:gd name="T0" fmla="*/ 5 w 57"/>
                  <a:gd name="T1" fmla="*/ 38 h 38"/>
                  <a:gd name="T2" fmla="*/ 0 w 57"/>
                  <a:gd name="T3" fmla="*/ 31 h 38"/>
                  <a:gd name="T4" fmla="*/ 52 w 57"/>
                  <a:gd name="T5" fmla="*/ 0 h 38"/>
                  <a:gd name="T6" fmla="*/ 57 w 57"/>
                  <a:gd name="T7" fmla="*/ 10 h 38"/>
                  <a:gd name="T8" fmla="*/ 5 w 57"/>
                  <a:gd name="T9" fmla="*/ 38 h 38"/>
                </a:gdLst>
                <a:ahLst/>
                <a:cxnLst>
                  <a:cxn ang="0">
                    <a:pos x="T0" y="T1"/>
                  </a:cxn>
                  <a:cxn ang="0">
                    <a:pos x="T2" y="T3"/>
                  </a:cxn>
                  <a:cxn ang="0">
                    <a:pos x="T4" y="T5"/>
                  </a:cxn>
                  <a:cxn ang="0">
                    <a:pos x="T6" y="T7"/>
                  </a:cxn>
                  <a:cxn ang="0">
                    <a:pos x="T8" y="T9"/>
                  </a:cxn>
                </a:cxnLst>
                <a:rect l="0" t="0" r="r" b="b"/>
                <a:pathLst>
                  <a:path w="57" h="38">
                    <a:moveTo>
                      <a:pt x="5" y="38"/>
                    </a:moveTo>
                    <a:lnTo>
                      <a:pt x="0" y="31"/>
                    </a:lnTo>
                    <a:lnTo>
                      <a:pt x="52" y="0"/>
                    </a:lnTo>
                    <a:lnTo>
                      <a:pt x="57" y="10"/>
                    </a:lnTo>
                    <a:lnTo>
                      <a:pt x="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5" name="Rectangle 92"/>
              <p:cNvSpPr>
                <a:spLocks noChangeArrowheads="1"/>
              </p:cNvSpPr>
              <p:nvPr/>
            </p:nvSpPr>
            <p:spPr bwMode="auto">
              <a:xfrm>
                <a:off x="5056188" y="3308350"/>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6" name="Rectangle 93"/>
              <p:cNvSpPr>
                <a:spLocks noChangeArrowheads="1"/>
              </p:cNvSpPr>
              <p:nvPr/>
            </p:nvSpPr>
            <p:spPr bwMode="auto">
              <a:xfrm>
                <a:off x="5029201" y="3330575"/>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7" name="Rectangle 94"/>
              <p:cNvSpPr>
                <a:spLocks noChangeArrowheads="1"/>
              </p:cNvSpPr>
              <p:nvPr/>
            </p:nvSpPr>
            <p:spPr bwMode="auto">
              <a:xfrm>
                <a:off x="5006976" y="3987800"/>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8" name="Rectangle 95"/>
              <p:cNvSpPr>
                <a:spLocks noChangeArrowheads="1"/>
              </p:cNvSpPr>
              <p:nvPr/>
            </p:nvSpPr>
            <p:spPr bwMode="auto">
              <a:xfrm>
                <a:off x="4981576" y="4013200"/>
                <a:ext cx="635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9" name="Rectangle 96"/>
              <p:cNvSpPr>
                <a:spLocks noChangeArrowheads="1"/>
              </p:cNvSpPr>
              <p:nvPr/>
            </p:nvSpPr>
            <p:spPr bwMode="auto">
              <a:xfrm>
                <a:off x="5468938" y="232886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0" name="Rectangle 97"/>
              <p:cNvSpPr>
                <a:spLocks noChangeArrowheads="1"/>
              </p:cNvSpPr>
              <p:nvPr/>
            </p:nvSpPr>
            <p:spPr bwMode="auto">
              <a:xfrm>
                <a:off x="5441951" y="2355850"/>
                <a:ext cx="682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1" name="Rectangle 98"/>
              <p:cNvSpPr>
                <a:spLocks noChangeArrowheads="1"/>
              </p:cNvSpPr>
              <p:nvPr/>
            </p:nvSpPr>
            <p:spPr bwMode="auto">
              <a:xfrm>
                <a:off x="6919913" y="2859088"/>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2" name="Rectangle 99"/>
              <p:cNvSpPr>
                <a:spLocks noChangeArrowheads="1"/>
              </p:cNvSpPr>
              <p:nvPr/>
            </p:nvSpPr>
            <p:spPr bwMode="auto">
              <a:xfrm>
                <a:off x="6892926" y="2881313"/>
                <a:ext cx="682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3" name="Rectangle 100"/>
              <p:cNvSpPr>
                <a:spLocks noChangeArrowheads="1"/>
              </p:cNvSpPr>
              <p:nvPr/>
            </p:nvSpPr>
            <p:spPr bwMode="auto">
              <a:xfrm>
                <a:off x="7316788" y="3489325"/>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4" name="Rectangle 101"/>
              <p:cNvSpPr>
                <a:spLocks noChangeArrowheads="1"/>
              </p:cNvSpPr>
              <p:nvPr/>
            </p:nvSpPr>
            <p:spPr bwMode="auto">
              <a:xfrm>
                <a:off x="7291388" y="3511550"/>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5" name="Rectangle 102"/>
              <p:cNvSpPr>
                <a:spLocks noChangeArrowheads="1"/>
              </p:cNvSpPr>
              <p:nvPr/>
            </p:nvSpPr>
            <p:spPr bwMode="auto">
              <a:xfrm>
                <a:off x="7043738" y="3443288"/>
                <a:ext cx="1905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6" name="Rectangle 103"/>
              <p:cNvSpPr>
                <a:spLocks noChangeArrowheads="1"/>
              </p:cNvSpPr>
              <p:nvPr/>
            </p:nvSpPr>
            <p:spPr bwMode="auto">
              <a:xfrm>
                <a:off x="7021513" y="3470275"/>
                <a:ext cx="63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7" name="Rectangle 104"/>
              <p:cNvSpPr>
                <a:spLocks noChangeArrowheads="1"/>
              </p:cNvSpPr>
              <p:nvPr/>
            </p:nvSpPr>
            <p:spPr bwMode="auto">
              <a:xfrm>
                <a:off x="6083301" y="2157413"/>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8" name="Rectangle 105"/>
              <p:cNvSpPr>
                <a:spLocks noChangeArrowheads="1"/>
              </p:cNvSpPr>
              <p:nvPr/>
            </p:nvSpPr>
            <p:spPr bwMode="auto">
              <a:xfrm>
                <a:off x="6056313" y="2179638"/>
                <a:ext cx="682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9" name="Rectangle 106"/>
              <p:cNvSpPr>
                <a:spLocks noChangeArrowheads="1"/>
              </p:cNvSpPr>
              <p:nvPr/>
            </p:nvSpPr>
            <p:spPr bwMode="auto">
              <a:xfrm>
                <a:off x="6034088" y="4381500"/>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0" name="Rectangle 107"/>
              <p:cNvSpPr>
                <a:spLocks noChangeArrowheads="1"/>
              </p:cNvSpPr>
              <p:nvPr/>
            </p:nvSpPr>
            <p:spPr bwMode="auto">
              <a:xfrm>
                <a:off x="6008688" y="4403725"/>
                <a:ext cx="63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1" name="Rectangle 108"/>
              <p:cNvSpPr>
                <a:spLocks noChangeArrowheads="1"/>
              </p:cNvSpPr>
              <p:nvPr/>
            </p:nvSpPr>
            <p:spPr bwMode="auto">
              <a:xfrm>
                <a:off x="5816601" y="2678113"/>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2" name="Rectangle 109"/>
              <p:cNvSpPr>
                <a:spLocks noChangeArrowheads="1"/>
              </p:cNvSpPr>
              <p:nvPr/>
            </p:nvSpPr>
            <p:spPr bwMode="auto">
              <a:xfrm>
                <a:off x="5791201" y="2700338"/>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3" name="Freeform 110"/>
              <p:cNvSpPr>
                <a:spLocks noEditPoints="1"/>
              </p:cNvSpPr>
              <p:nvPr/>
            </p:nvSpPr>
            <p:spPr bwMode="auto">
              <a:xfrm>
                <a:off x="5157788" y="4224338"/>
                <a:ext cx="58738" cy="93663"/>
              </a:xfrm>
              <a:custGeom>
                <a:avLst/>
                <a:gdLst>
                  <a:gd name="T0" fmla="*/ 0 w 16"/>
                  <a:gd name="T1" fmla="*/ 7 h 25"/>
                  <a:gd name="T2" fmla="*/ 1 w 16"/>
                  <a:gd name="T3" fmla="*/ 4 h 25"/>
                  <a:gd name="T4" fmla="*/ 4 w 16"/>
                  <a:gd name="T5" fmla="*/ 1 h 25"/>
                  <a:gd name="T6" fmla="*/ 8 w 16"/>
                  <a:gd name="T7" fmla="*/ 0 h 25"/>
                  <a:gd name="T8" fmla="*/ 12 w 16"/>
                  <a:gd name="T9" fmla="*/ 1 h 25"/>
                  <a:gd name="T10" fmla="*/ 15 w 16"/>
                  <a:gd name="T11" fmla="*/ 4 h 25"/>
                  <a:gd name="T12" fmla="*/ 16 w 16"/>
                  <a:gd name="T13" fmla="*/ 7 h 25"/>
                  <a:gd name="T14" fmla="*/ 16 w 16"/>
                  <a:gd name="T15" fmla="*/ 9 h 25"/>
                  <a:gd name="T16" fmla="*/ 14 w 16"/>
                  <a:gd name="T17" fmla="*/ 11 h 25"/>
                  <a:gd name="T18" fmla="*/ 12 w 16"/>
                  <a:gd name="T19" fmla="*/ 14 h 25"/>
                  <a:gd name="T20" fmla="*/ 11 w 16"/>
                  <a:gd name="T21" fmla="*/ 14 h 25"/>
                  <a:gd name="T22" fmla="*/ 10 w 16"/>
                  <a:gd name="T23" fmla="*/ 15 h 25"/>
                  <a:gd name="T24" fmla="*/ 10 w 16"/>
                  <a:gd name="T25" fmla="*/ 16 h 25"/>
                  <a:gd name="T26" fmla="*/ 10 w 16"/>
                  <a:gd name="T27" fmla="*/ 17 h 25"/>
                  <a:gd name="T28" fmla="*/ 8 w 16"/>
                  <a:gd name="T29" fmla="*/ 19 h 25"/>
                  <a:gd name="T30" fmla="*/ 6 w 16"/>
                  <a:gd name="T31" fmla="*/ 18 h 25"/>
                  <a:gd name="T32" fmla="*/ 6 w 16"/>
                  <a:gd name="T33" fmla="*/ 16 h 25"/>
                  <a:gd name="T34" fmla="*/ 6 w 16"/>
                  <a:gd name="T35" fmla="*/ 14 h 25"/>
                  <a:gd name="T36" fmla="*/ 7 w 16"/>
                  <a:gd name="T37" fmla="*/ 12 h 25"/>
                  <a:gd name="T38" fmla="*/ 9 w 16"/>
                  <a:gd name="T39" fmla="*/ 10 h 25"/>
                  <a:gd name="T40" fmla="*/ 11 w 16"/>
                  <a:gd name="T41" fmla="*/ 9 h 25"/>
                  <a:gd name="T42" fmla="*/ 11 w 16"/>
                  <a:gd name="T43" fmla="*/ 8 h 25"/>
                  <a:gd name="T44" fmla="*/ 12 w 16"/>
                  <a:gd name="T45" fmla="*/ 7 h 25"/>
                  <a:gd name="T46" fmla="*/ 11 w 16"/>
                  <a:gd name="T47" fmla="*/ 5 h 25"/>
                  <a:gd name="T48" fmla="*/ 8 w 16"/>
                  <a:gd name="T49" fmla="*/ 4 h 25"/>
                  <a:gd name="T50" fmla="*/ 6 w 16"/>
                  <a:gd name="T51" fmla="*/ 5 h 25"/>
                  <a:gd name="T52" fmla="*/ 4 w 16"/>
                  <a:gd name="T53" fmla="*/ 7 h 25"/>
                  <a:gd name="T54" fmla="*/ 2 w 16"/>
                  <a:gd name="T55" fmla="*/ 9 h 25"/>
                  <a:gd name="T56" fmla="*/ 1 w 16"/>
                  <a:gd name="T57" fmla="*/ 8 h 25"/>
                  <a:gd name="T58" fmla="*/ 0 w 16"/>
                  <a:gd name="T59" fmla="*/ 7 h 25"/>
                  <a:gd name="T60" fmla="*/ 8 w 16"/>
                  <a:gd name="T61" fmla="*/ 25 h 25"/>
                  <a:gd name="T62" fmla="*/ 6 w 16"/>
                  <a:gd name="T63" fmla="*/ 24 h 25"/>
                  <a:gd name="T64" fmla="*/ 5 w 16"/>
                  <a:gd name="T65" fmla="*/ 22 h 25"/>
                  <a:gd name="T66" fmla="*/ 6 w 16"/>
                  <a:gd name="T67" fmla="*/ 21 h 25"/>
                  <a:gd name="T68" fmla="*/ 8 w 16"/>
                  <a:gd name="T69" fmla="*/ 20 h 25"/>
                  <a:gd name="T70" fmla="*/ 10 w 16"/>
                  <a:gd name="T71" fmla="*/ 21 h 25"/>
                  <a:gd name="T72" fmla="*/ 10 w 16"/>
                  <a:gd name="T73" fmla="*/ 22 h 25"/>
                  <a:gd name="T74" fmla="*/ 10 w 16"/>
                  <a:gd name="T75" fmla="*/ 24 h 25"/>
                  <a:gd name="T76" fmla="*/ 8 w 16"/>
                  <a:gd name="T7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25">
                    <a:moveTo>
                      <a:pt x="0" y="7"/>
                    </a:moveTo>
                    <a:cubicBezTo>
                      <a:pt x="0" y="6"/>
                      <a:pt x="0" y="5"/>
                      <a:pt x="1" y="4"/>
                    </a:cubicBezTo>
                    <a:cubicBezTo>
                      <a:pt x="2" y="3"/>
                      <a:pt x="3" y="2"/>
                      <a:pt x="4" y="1"/>
                    </a:cubicBezTo>
                    <a:cubicBezTo>
                      <a:pt x="5" y="1"/>
                      <a:pt x="7" y="0"/>
                      <a:pt x="8" y="0"/>
                    </a:cubicBezTo>
                    <a:cubicBezTo>
                      <a:pt x="10" y="0"/>
                      <a:pt x="11" y="1"/>
                      <a:pt x="12" y="1"/>
                    </a:cubicBezTo>
                    <a:cubicBezTo>
                      <a:pt x="14" y="2"/>
                      <a:pt x="15" y="3"/>
                      <a:pt x="15" y="4"/>
                    </a:cubicBezTo>
                    <a:cubicBezTo>
                      <a:pt x="16" y="5"/>
                      <a:pt x="16" y="6"/>
                      <a:pt x="16" y="7"/>
                    </a:cubicBezTo>
                    <a:cubicBezTo>
                      <a:pt x="16" y="8"/>
                      <a:pt x="16" y="9"/>
                      <a:pt x="16" y="9"/>
                    </a:cubicBezTo>
                    <a:cubicBezTo>
                      <a:pt x="15" y="10"/>
                      <a:pt x="15" y="10"/>
                      <a:pt x="14" y="11"/>
                    </a:cubicBezTo>
                    <a:cubicBezTo>
                      <a:pt x="14" y="11"/>
                      <a:pt x="13" y="12"/>
                      <a:pt x="12" y="14"/>
                    </a:cubicBezTo>
                    <a:cubicBezTo>
                      <a:pt x="11" y="14"/>
                      <a:pt x="11" y="14"/>
                      <a:pt x="11" y="14"/>
                    </a:cubicBezTo>
                    <a:cubicBezTo>
                      <a:pt x="10" y="15"/>
                      <a:pt x="10" y="15"/>
                      <a:pt x="10" y="15"/>
                    </a:cubicBezTo>
                    <a:cubicBezTo>
                      <a:pt x="10" y="15"/>
                      <a:pt x="10" y="16"/>
                      <a:pt x="10" y="16"/>
                    </a:cubicBezTo>
                    <a:cubicBezTo>
                      <a:pt x="10" y="16"/>
                      <a:pt x="10" y="16"/>
                      <a:pt x="10" y="17"/>
                    </a:cubicBezTo>
                    <a:cubicBezTo>
                      <a:pt x="9" y="18"/>
                      <a:pt x="9" y="19"/>
                      <a:pt x="8" y="19"/>
                    </a:cubicBezTo>
                    <a:cubicBezTo>
                      <a:pt x="7" y="19"/>
                      <a:pt x="7" y="18"/>
                      <a:pt x="6" y="18"/>
                    </a:cubicBezTo>
                    <a:cubicBezTo>
                      <a:pt x="6" y="18"/>
                      <a:pt x="6" y="17"/>
                      <a:pt x="6" y="16"/>
                    </a:cubicBezTo>
                    <a:cubicBezTo>
                      <a:pt x="6" y="15"/>
                      <a:pt x="6" y="15"/>
                      <a:pt x="6" y="14"/>
                    </a:cubicBezTo>
                    <a:cubicBezTo>
                      <a:pt x="6" y="13"/>
                      <a:pt x="7" y="13"/>
                      <a:pt x="7" y="12"/>
                    </a:cubicBezTo>
                    <a:cubicBezTo>
                      <a:pt x="8" y="12"/>
                      <a:pt x="8" y="11"/>
                      <a:pt x="9" y="10"/>
                    </a:cubicBezTo>
                    <a:cubicBezTo>
                      <a:pt x="10" y="10"/>
                      <a:pt x="10" y="9"/>
                      <a:pt x="11" y="9"/>
                    </a:cubicBezTo>
                    <a:cubicBezTo>
                      <a:pt x="11" y="9"/>
                      <a:pt x="11" y="8"/>
                      <a:pt x="11" y="8"/>
                    </a:cubicBezTo>
                    <a:cubicBezTo>
                      <a:pt x="12" y="8"/>
                      <a:pt x="12" y="7"/>
                      <a:pt x="12" y="7"/>
                    </a:cubicBezTo>
                    <a:cubicBezTo>
                      <a:pt x="12" y="6"/>
                      <a:pt x="11" y="5"/>
                      <a:pt x="11" y="5"/>
                    </a:cubicBezTo>
                    <a:cubicBezTo>
                      <a:pt x="10" y="4"/>
                      <a:pt x="9" y="4"/>
                      <a:pt x="8" y="4"/>
                    </a:cubicBezTo>
                    <a:cubicBezTo>
                      <a:pt x="7" y="4"/>
                      <a:pt x="6" y="4"/>
                      <a:pt x="6" y="5"/>
                    </a:cubicBezTo>
                    <a:cubicBezTo>
                      <a:pt x="5" y="5"/>
                      <a:pt x="5" y="6"/>
                      <a:pt x="4" y="7"/>
                    </a:cubicBezTo>
                    <a:cubicBezTo>
                      <a:pt x="4" y="9"/>
                      <a:pt x="3" y="9"/>
                      <a:pt x="2" y="9"/>
                    </a:cubicBezTo>
                    <a:cubicBezTo>
                      <a:pt x="2" y="9"/>
                      <a:pt x="1" y="9"/>
                      <a:pt x="1" y="8"/>
                    </a:cubicBezTo>
                    <a:cubicBezTo>
                      <a:pt x="0" y="8"/>
                      <a:pt x="0" y="8"/>
                      <a:pt x="0" y="7"/>
                    </a:cubicBezTo>
                    <a:moveTo>
                      <a:pt x="8" y="25"/>
                    </a:moveTo>
                    <a:cubicBezTo>
                      <a:pt x="7" y="25"/>
                      <a:pt x="7" y="25"/>
                      <a:pt x="6" y="24"/>
                    </a:cubicBezTo>
                    <a:cubicBezTo>
                      <a:pt x="6" y="24"/>
                      <a:pt x="5" y="23"/>
                      <a:pt x="5" y="22"/>
                    </a:cubicBezTo>
                    <a:cubicBezTo>
                      <a:pt x="5" y="22"/>
                      <a:pt x="6" y="21"/>
                      <a:pt x="6" y="21"/>
                    </a:cubicBezTo>
                    <a:cubicBezTo>
                      <a:pt x="7" y="20"/>
                      <a:pt x="7" y="20"/>
                      <a:pt x="8" y="20"/>
                    </a:cubicBezTo>
                    <a:cubicBezTo>
                      <a:pt x="9" y="20"/>
                      <a:pt x="9" y="20"/>
                      <a:pt x="10" y="21"/>
                    </a:cubicBezTo>
                    <a:cubicBezTo>
                      <a:pt x="10" y="21"/>
                      <a:pt x="10" y="22"/>
                      <a:pt x="10" y="22"/>
                    </a:cubicBezTo>
                    <a:cubicBezTo>
                      <a:pt x="10" y="23"/>
                      <a:pt x="10" y="24"/>
                      <a:pt x="10" y="24"/>
                    </a:cubicBezTo>
                    <a:cubicBezTo>
                      <a:pt x="9" y="25"/>
                      <a:pt x="9" y="25"/>
                      <a:pt x="8"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4" name="Freeform 111"/>
              <p:cNvSpPr/>
              <p:nvPr/>
            </p:nvSpPr>
            <p:spPr bwMode="auto">
              <a:xfrm>
                <a:off x="6780213" y="4260850"/>
                <a:ext cx="195263" cy="52388"/>
              </a:xfrm>
              <a:custGeom>
                <a:avLst/>
                <a:gdLst>
                  <a:gd name="T0" fmla="*/ 3 w 52"/>
                  <a:gd name="T1" fmla="*/ 14 h 14"/>
                  <a:gd name="T2" fmla="*/ 0 w 52"/>
                  <a:gd name="T3" fmla="*/ 11 h 14"/>
                  <a:gd name="T4" fmla="*/ 26 w 52"/>
                  <a:gd name="T5" fmla="*/ 0 h 14"/>
                  <a:gd name="T6" fmla="*/ 52 w 52"/>
                  <a:gd name="T7" fmla="*/ 11 h 14"/>
                  <a:gd name="T8" fmla="*/ 49 w 52"/>
                  <a:gd name="T9" fmla="*/ 14 h 14"/>
                  <a:gd name="T10" fmla="*/ 26 w 52"/>
                  <a:gd name="T11" fmla="*/ 5 h 14"/>
                  <a:gd name="T12" fmla="*/ 3 w 5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2" h="14">
                    <a:moveTo>
                      <a:pt x="3" y="14"/>
                    </a:moveTo>
                    <a:cubicBezTo>
                      <a:pt x="0" y="11"/>
                      <a:pt x="0" y="11"/>
                      <a:pt x="0" y="11"/>
                    </a:cubicBezTo>
                    <a:cubicBezTo>
                      <a:pt x="7" y="4"/>
                      <a:pt x="16" y="0"/>
                      <a:pt x="26" y="0"/>
                    </a:cubicBezTo>
                    <a:cubicBezTo>
                      <a:pt x="36" y="0"/>
                      <a:pt x="45" y="4"/>
                      <a:pt x="52" y="11"/>
                    </a:cubicBezTo>
                    <a:cubicBezTo>
                      <a:pt x="49" y="14"/>
                      <a:pt x="49" y="14"/>
                      <a:pt x="49" y="14"/>
                    </a:cubicBezTo>
                    <a:cubicBezTo>
                      <a:pt x="43" y="8"/>
                      <a:pt x="35" y="5"/>
                      <a:pt x="26" y="5"/>
                    </a:cubicBezTo>
                    <a:cubicBezTo>
                      <a:pt x="17" y="5"/>
                      <a:pt x="9" y="8"/>
                      <a:pt x="3"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5" name="Freeform 112"/>
              <p:cNvSpPr/>
              <p:nvPr/>
            </p:nvSpPr>
            <p:spPr bwMode="auto">
              <a:xfrm>
                <a:off x="6807201" y="4302125"/>
                <a:ext cx="142875" cy="41275"/>
              </a:xfrm>
              <a:custGeom>
                <a:avLst/>
                <a:gdLst>
                  <a:gd name="T0" fmla="*/ 3 w 38"/>
                  <a:gd name="T1" fmla="*/ 11 h 11"/>
                  <a:gd name="T2" fmla="*/ 0 w 38"/>
                  <a:gd name="T3" fmla="*/ 8 h 11"/>
                  <a:gd name="T4" fmla="*/ 19 w 38"/>
                  <a:gd name="T5" fmla="*/ 0 h 11"/>
                  <a:gd name="T6" fmla="*/ 38 w 38"/>
                  <a:gd name="T7" fmla="*/ 7 h 11"/>
                  <a:gd name="T8" fmla="*/ 35 w 38"/>
                  <a:gd name="T9" fmla="*/ 11 h 11"/>
                  <a:gd name="T10" fmla="*/ 19 w 38"/>
                  <a:gd name="T11" fmla="*/ 4 h 11"/>
                  <a:gd name="T12" fmla="*/ 3 w 3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 y="11"/>
                    </a:moveTo>
                    <a:cubicBezTo>
                      <a:pt x="0" y="8"/>
                      <a:pt x="0" y="8"/>
                      <a:pt x="0" y="8"/>
                    </a:cubicBezTo>
                    <a:cubicBezTo>
                      <a:pt x="5" y="2"/>
                      <a:pt x="12" y="0"/>
                      <a:pt x="19" y="0"/>
                    </a:cubicBezTo>
                    <a:cubicBezTo>
                      <a:pt x="26" y="0"/>
                      <a:pt x="33" y="2"/>
                      <a:pt x="38" y="7"/>
                    </a:cubicBezTo>
                    <a:cubicBezTo>
                      <a:pt x="35" y="11"/>
                      <a:pt x="35" y="11"/>
                      <a:pt x="35" y="11"/>
                    </a:cubicBezTo>
                    <a:cubicBezTo>
                      <a:pt x="31" y="6"/>
                      <a:pt x="25" y="4"/>
                      <a:pt x="19" y="4"/>
                    </a:cubicBezTo>
                    <a:cubicBezTo>
                      <a:pt x="13" y="4"/>
                      <a:pt x="7" y="6"/>
                      <a:pt x="3"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6" name="Freeform 113"/>
              <p:cNvSpPr/>
              <p:nvPr/>
            </p:nvSpPr>
            <p:spPr bwMode="auto">
              <a:xfrm>
                <a:off x="6837363" y="4335463"/>
                <a:ext cx="82550" cy="34925"/>
              </a:xfrm>
              <a:custGeom>
                <a:avLst/>
                <a:gdLst>
                  <a:gd name="T0" fmla="*/ 3 w 22"/>
                  <a:gd name="T1" fmla="*/ 9 h 9"/>
                  <a:gd name="T2" fmla="*/ 0 w 22"/>
                  <a:gd name="T3" fmla="*/ 6 h 9"/>
                  <a:gd name="T4" fmla="*/ 22 w 22"/>
                  <a:gd name="T5" fmla="*/ 6 h 9"/>
                  <a:gd name="T6" fmla="*/ 19 w 22"/>
                  <a:gd name="T7" fmla="*/ 9 h 9"/>
                  <a:gd name="T8" fmla="*/ 3 w 22"/>
                  <a:gd name="T9" fmla="*/ 9 h 9"/>
                </a:gdLst>
                <a:ahLst/>
                <a:cxnLst>
                  <a:cxn ang="0">
                    <a:pos x="T0" y="T1"/>
                  </a:cxn>
                  <a:cxn ang="0">
                    <a:pos x="T2" y="T3"/>
                  </a:cxn>
                  <a:cxn ang="0">
                    <a:pos x="T4" y="T5"/>
                  </a:cxn>
                  <a:cxn ang="0">
                    <a:pos x="T6" y="T7"/>
                  </a:cxn>
                  <a:cxn ang="0">
                    <a:pos x="T8" y="T9"/>
                  </a:cxn>
                </a:cxnLst>
                <a:rect l="0" t="0" r="r" b="b"/>
                <a:pathLst>
                  <a:path w="22" h="9">
                    <a:moveTo>
                      <a:pt x="3" y="9"/>
                    </a:moveTo>
                    <a:cubicBezTo>
                      <a:pt x="0" y="6"/>
                      <a:pt x="0" y="6"/>
                      <a:pt x="0" y="6"/>
                    </a:cubicBezTo>
                    <a:cubicBezTo>
                      <a:pt x="6" y="0"/>
                      <a:pt x="16" y="0"/>
                      <a:pt x="22" y="6"/>
                    </a:cubicBezTo>
                    <a:cubicBezTo>
                      <a:pt x="19" y="9"/>
                      <a:pt x="19" y="9"/>
                      <a:pt x="19" y="9"/>
                    </a:cubicBezTo>
                    <a:cubicBezTo>
                      <a:pt x="15" y="5"/>
                      <a:pt x="7" y="5"/>
                      <a:pt x="3"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7" name="Freeform 114"/>
              <p:cNvSpPr>
                <a:spLocks noEditPoints="1"/>
              </p:cNvSpPr>
              <p:nvPr/>
            </p:nvSpPr>
            <p:spPr bwMode="auto">
              <a:xfrm>
                <a:off x="6856413" y="4381500"/>
                <a:ext cx="44450" cy="41275"/>
              </a:xfrm>
              <a:custGeom>
                <a:avLst/>
                <a:gdLst>
                  <a:gd name="T0" fmla="*/ 6 w 12"/>
                  <a:gd name="T1" fmla="*/ 5 h 11"/>
                  <a:gd name="T2" fmla="*/ 6 w 12"/>
                  <a:gd name="T3" fmla="*/ 5 h 11"/>
                  <a:gd name="T4" fmla="*/ 7 w 12"/>
                  <a:gd name="T5" fmla="*/ 5 h 11"/>
                  <a:gd name="T6" fmla="*/ 6 w 12"/>
                  <a:gd name="T7" fmla="*/ 6 h 11"/>
                  <a:gd name="T8" fmla="*/ 6 w 12"/>
                  <a:gd name="T9" fmla="*/ 6 h 11"/>
                  <a:gd name="T10" fmla="*/ 5 w 12"/>
                  <a:gd name="T11" fmla="*/ 6 h 11"/>
                  <a:gd name="T12" fmla="*/ 5 w 12"/>
                  <a:gd name="T13" fmla="*/ 5 h 11"/>
                  <a:gd name="T14" fmla="*/ 5 w 12"/>
                  <a:gd name="T15" fmla="*/ 5 h 11"/>
                  <a:gd name="T16" fmla="*/ 6 w 12"/>
                  <a:gd name="T17" fmla="*/ 5 h 11"/>
                  <a:gd name="T18" fmla="*/ 6 w 12"/>
                  <a:gd name="T19" fmla="*/ 0 h 11"/>
                  <a:gd name="T20" fmla="*/ 2 w 12"/>
                  <a:gd name="T21" fmla="*/ 2 h 11"/>
                  <a:gd name="T22" fmla="*/ 2 w 12"/>
                  <a:gd name="T23" fmla="*/ 9 h 11"/>
                  <a:gd name="T24" fmla="*/ 6 w 12"/>
                  <a:gd name="T25" fmla="*/ 11 h 11"/>
                  <a:gd name="T26" fmla="*/ 10 w 12"/>
                  <a:gd name="T27" fmla="*/ 9 h 11"/>
                  <a:gd name="T28" fmla="*/ 10 w 12"/>
                  <a:gd name="T29" fmla="*/ 2 h 11"/>
                  <a:gd name="T30" fmla="*/ 6 w 12"/>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6" y="5"/>
                    </a:moveTo>
                    <a:cubicBezTo>
                      <a:pt x="6" y="5"/>
                      <a:pt x="6" y="5"/>
                      <a:pt x="6" y="5"/>
                    </a:cubicBezTo>
                    <a:cubicBezTo>
                      <a:pt x="7" y="5"/>
                      <a:pt x="7" y="5"/>
                      <a:pt x="7" y="5"/>
                    </a:cubicBezTo>
                    <a:cubicBezTo>
                      <a:pt x="7" y="6"/>
                      <a:pt x="7" y="6"/>
                      <a:pt x="6" y="6"/>
                    </a:cubicBezTo>
                    <a:cubicBezTo>
                      <a:pt x="6" y="6"/>
                      <a:pt x="6" y="6"/>
                      <a:pt x="6" y="6"/>
                    </a:cubicBezTo>
                    <a:cubicBezTo>
                      <a:pt x="6" y="6"/>
                      <a:pt x="6" y="6"/>
                      <a:pt x="5" y="6"/>
                    </a:cubicBezTo>
                    <a:cubicBezTo>
                      <a:pt x="5" y="6"/>
                      <a:pt x="5" y="6"/>
                      <a:pt x="5" y="5"/>
                    </a:cubicBezTo>
                    <a:cubicBezTo>
                      <a:pt x="5" y="5"/>
                      <a:pt x="5" y="5"/>
                      <a:pt x="5" y="5"/>
                    </a:cubicBezTo>
                    <a:cubicBezTo>
                      <a:pt x="6" y="5"/>
                      <a:pt x="6" y="5"/>
                      <a:pt x="6" y="5"/>
                    </a:cubicBezTo>
                    <a:moveTo>
                      <a:pt x="6" y="0"/>
                    </a:moveTo>
                    <a:cubicBezTo>
                      <a:pt x="5" y="0"/>
                      <a:pt x="3" y="1"/>
                      <a:pt x="2" y="2"/>
                    </a:cubicBezTo>
                    <a:cubicBezTo>
                      <a:pt x="0" y="4"/>
                      <a:pt x="0" y="7"/>
                      <a:pt x="2" y="9"/>
                    </a:cubicBezTo>
                    <a:cubicBezTo>
                      <a:pt x="3" y="10"/>
                      <a:pt x="5" y="11"/>
                      <a:pt x="6" y="11"/>
                    </a:cubicBezTo>
                    <a:cubicBezTo>
                      <a:pt x="7" y="11"/>
                      <a:pt x="9" y="10"/>
                      <a:pt x="10" y="9"/>
                    </a:cubicBezTo>
                    <a:cubicBezTo>
                      <a:pt x="12" y="7"/>
                      <a:pt x="12" y="4"/>
                      <a:pt x="10"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8" name="Freeform 115"/>
              <p:cNvSpPr/>
              <p:nvPr/>
            </p:nvSpPr>
            <p:spPr bwMode="auto">
              <a:xfrm>
                <a:off x="6727826" y="3833813"/>
                <a:ext cx="63500" cy="101600"/>
              </a:xfrm>
              <a:custGeom>
                <a:avLst/>
                <a:gdLst>
                  <a:gd name="T0" fmla="*/ 31 w 40"/>
                  <a:gd name="T1" fmla="*/ 64 h 64"/>
                  <a:gd name="T2" fmla="*/ 0 w 40"/>
                  <a:gd name="T3" fmla="*/ 33 h 64"/>
                  <a:gd name="T4" fmla="*/ 31 w 40"/>
                  <a:gd name="T5" fmla="*/ 0 h 64"/>
                  <a:gd name="T6" fmla="*/ 40 w 40"/>
                  <a:gd name="T7" fmla="*/ 7 h 64"/>
                  <a:gd name="T8" fmla="*/ 14 w 40"/>
                  <a:gd name="T9" fmla="*/ 33 h 64"/>
                  <a:gd name="T10" fmla="*/ 40 w 40"/>
                  <a:gd name="T11" fmla="*/ 57 h 64"/>
                  <a:gd name="T12" fmla="*/ 31 w 40"/>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0" h="64">
                    <a:moveTo>
                      <a:pt x="31" y="64"/>
                    </a:moveTo>
                    <a:lnTo>
                      <a:pt x="0" y="33"/>
                    </a:lnTo>
                    <a:lnTo>
                      <a:pt x="31" y="0"/>
                    </a:lnTo>
                    <a:lnTo>
                      <a:pt x="40" y="7"/>
                    </a:lnTo>
                    <a:lnTo>
                      <a:pt x="14" y="33"/>
                    </a:lnTo>
                    <a:lnTo>
                      <a:pt x="40" y="57"/>
                    </a:lnTo>
                    <a:lnTo>
                      <a:pt x="31"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9" name="Rectangle 116"/>
              <p:cNvSpPr>
                <a:spLocks noChangeArrowheads="1"/>
              </p:cNvSpPr>
              <p:nvPr/>
            </p:nvSpPr>
            <p:spPr bwMode="auto">
              <a:xfrm>
                <a:off x="6750051" y="3875088"/>
                <a:ext cx="1619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80" name="Freeform 117"/>
              <p:cNvSpPr/>
              <p:nvPr/>
            </p:nvSpPr>
            <p:spPr bwMode="auto">
              <a:xfrm>
                <a:off x="6862763" y="3743325"/>
                <a:ext cx="60325" cy="101600"/>
              </a:xfrm>
              <a:custGeom>
                <a:avLst/>
                <a:gdLst>
                  <a:gd name="T0" fmla="*/ 7 w 38"/>
                  <a:gd name="T1" fmla="*/ 64 h 64"/>
                  <a:gd name="T2" fmla="*/ 0 w 38"/>
                  <a:gd name="T3" fmla="*/ 57 h 64"/>
                  <a:gd name="T4" fmla="*/ 24 w 38"/>
                  <a:gd name="T5" fmla="*/ 33 h 64"/>
                  <a:gd name="T6" fmla="*/ 0 w 38"/>
                  <a:gd name="T7" fmla="*/ 7 h 64"/>
                  <a:gd name="T8" fmla="*/ 7 w 38"/>
                  <a:gd name="T9" fmla="*/ 0 h 64"/>
                  <a:gd name="T10" fmla="*/ 38 w 38"/>
                  <a:gd name="T11" fmla="*/ 33 h 64"/>
                  <a:gd name="T12" fmla="*/ 7 w 38"/>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38" h="64">
                    <a:moveTo>
                      <a:pt x="7" y="64"/>
                    </a:moveTo>
                    <a:lnTo>
                      <a:pt x="0" y="57"/>
                    </a:lnTo>
                    <a:lnTo>
                      <a:pt x="24" y="33"/>
                    </a:lnTo>
                    <a:lnTo>
                      <a:pt x="0" y="7"/>
                    </a:lnTo>
                    <a:lnTo>
                      <a:pt x="7" y="0"/>
                    </a:lnTo>
                    <a:lnTo>
                      <a:pt x="38" y="33"/>
                    </a:lnTo>
                    <a:lnTo>
                      <a:pt x="7"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1" name="Rectangle 118"/>
              <p:cNvSpPr>
                <a:spLocks noChangeArrowheads="1"/>
              </p:cNvSpPr>
              <p:nvPr/>
            </p:nvSpPr>
            <p:spPr bwMode="auto">
              <a:xfrm>
                <a:off x="6738938" y="3784600"/>
                <a:ext cx="1619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82" name="Freeform 119"/>
              <p:cNvSpPr>
                <a:spLocks noEditPoints="1"/>
              </p:cNvSpPr>
              <p:nvPr/>
            </p:nvSpPr>
            <p:spPr bwMode="auto">
              <a:xfrm>
                <a:off x="6727826" y="4002088"/>
                <a:ext cx="192088" cy="192088"/>
              </a:xfrm>
              <a:custGeom>
                <a:avLst/>
                <a:gdLst>
                  <a:gd name="T0" fmla="*/ 40 w 51"/>
                  <a:gd name="T1" fmla="*/ 51 h 51"/>
                  <a:gd name="T2" fmla="*/ 13 w 51"/>
                  <a:gd name="T3" fmla="*/ 38 h 51"/>
                  <a:gd name="T4" fmla="*/ 12 w 51"/>
                  <a:gd name="T5" fmla="*/ 38 h 51"/>
                  <a:gd name="T6" fmla="*/ 0 w 51"/>
                  <a:gd name="T7" fmla="*/ 10 h 51"/>
                  <a:gd name="T8" fmla="*/ 0 w 51"/>
                  <a:gd name="T9" fmla="*/ 9 h 51"/>
                  <a:gd name="T10" fmla="*/ 1 w 51"/>
                  <a:gd name="T11" fmla="*/ 9 h 51"/>
                  <a:gd name="T12" fmla="*/ 3 w 51"/>
                  <a:gd name="T13" fmla="*/ 6 h 51"/>
                  <a:gd name="T14" fmla="*/ 12 w 51"/>
                  <a:gd name="T15" fmla="*/ 0 h 51"/>
                  <a:gd name="T16" fmla="*/ 13 w 51"/>
                  <a:gd name="T17" fmla="*/ 0 h 51"/>
                  <a:gd name="T18" fmla="*/ 18 w 51"/>
                  <a:gd name="T19" fmla="*/ 3 h 51"/>
                  <a:gd name="T20" fmla="*/ 22 w 51"/>
                  <a:gd name="T21" fmla="*/ 14 h 51"/>
                  <a:gd name="T22" fmla="*/ 20 w 51"/>
                  <a:gd name="T23" fmla="*/ 19 h 51"/>
                  <a:gd name="T24" fmla="*/ 16 w 51"/>
                  <a:gd name="T25" fmla="*/ 22 h 51"/>
                  <a:gd name="T26" fmla="*/ 17 w 51"/>
                  <a:gd name="T27" fmla="*/ 23 h 51"/>
                  <a:gd name="T28" fmla="*/ 22 w 51"/>
                  <a:gd name="T29" fmla="*/ 29 h 51"/>
                  <a:gd name="T30" fmla="*/ 28 w 51"/>
                  <a:gd name="T31" fmla="*/ 34 h 51"/>
                  <a:gd name="T32" fmla="*/ 29 w 51"/>
                  <a:gd name="T33" fmla="*/ 35 h 51"/>
                  <a:gd name="T34" fmla="*/ 32 w 51"/>
                  <a:gd name="T35" fmla="*/ 31 h 51"/>
                  <a:gd name="T36" fmla="*/ 36 w 51"/>
                  <a:gd name="T37" fmla="*/ 29 h 51"/>
                  <a:gd name="T38" fmla="*/ 36 w 51"/>
                  <a:gd name="T39" fmla="*/ 29 h 51"/>
                  <a:gd name="T40" fmla="*/ 48 w 51"/>
                  <a:gd name="T41" fmla="*/ 33 h 51"/>
                  <a:gd name="T42" fmla="*/ 50 w 51"/>
                  <a:gd name="T43" fmla="*/ 39 h 51"/>
                  <a:gd name="T44" fmla="*/ 44 w 51"/>
                  <a:gd name="T45" fmla="*/ 48 h 51"/>
                  <a:gd name="T46" fmla="*/ 42 w 51"/>
                  <a:gd name="T47" fmla="*/ 50 h 51"/>
                  <a:gd name="T48" fmla="*/ 41 w 51"/>
                  <a:gd name="T49" fmla="*/ 51 h 51"/>
                  <a:gd name="T50" fmla="*/ 40 w 51"/>
                  <a:gd name="T51" fmla="*/ 51 h 51"/>
                  <a:gd name="T52" fmla="*/ 16 w 51"/>
                  <a:gd name="T53" fmla="*/ 35 h 51"/>
                  <a:gd name="T54" fmla="*/ 40 w 51"/>
                  <a:gd name="T55" fmla="*/ 46 h 51"/>
                  <a:gd name="T56" fmla="*/ 41 w 51"/>
                  <a:gd name="T57" fmla="*/ 45 h 51"/>
                  <a:gd name="T58" fmla="*/ 46 w 51"/>
                  <a:gd name="T59" fmla="*/ 37 h 51"/>
                  <a:gd name="T60" fmla="*/ 46 w 51"/>
                  <a:gd name="T61" fmla="*/ 37 h 51"/>
                  <a:gd name="T62" fmla="*/ 35 w 51"/>
                  <a:gd name="T63" fmla="*/ 33 h 51"/>
                  <a:gd name="T64" fmla="*/ 35 w 51"/>
                  <a:gd name="T65" fmla="*/ 34 h 51"/>
                  <a:gd name="T66" fmla="*/ 33 w 51"/>
                  <a:gd name="T67" fmla="*/ 37 h 51"/>
                  <a:gd name="T68" fmla="*/ 25 w 51"/>
                  <a:gd name="T69" fmla="*/ 38 h 51"/>
                  <a:gd name="T70" fmla="*/ 19 w 51"/>
                  <a:gd name="T71" fmla="*/ 32 h 51"/>
                  <a:gd name="T72" fmla="*/ 13 w 51"/>
                  <a:gd name="T73" fmla="*/ 26 h 51"/>
                  <a:gd name="T74" fmla="*/ 12 w 51"/>
                  <a:gd name="T75" fmla="*/ 21 h 51"/>
                  <a:gd name="T76" fmla="*/ 14 w 51"/>
                  <a:gd name="T77" fmla="*/ 18 h 51"/>
                  <a:gd name="T78" fmla="*/ 17 w 51"/>
                  <a:gd name="T79" fmla="*/ 16 h 51"/>
                  <a:gd name="T80" fmla="*/ 17 w 51"/>
                  <a:gd name="T81" fmla="*/ 15 h 51"/>
                  <a:gd name="T82" fmla="*/ 14 w 51"/>
                  <a:gd name="T83" fmla="*/ 5 h 51"/>
                  <a:gd name="T84" fmla="*/ 13 w 51"/>
                  <a:gd name="T85" fmla="*/ 5 h 51"/>
                  <a:gd name="T86" fmla="*/ 6 w 51"/>
                  <a:gd name="T87" fmla="*/ 10 h 51"/>
                  <a:gd name="T88" fmla="*/ 5 w 51"/>
                  <a:gd name="T89" fmla="*/ 11 h 51"/>
                  <a:gd name="T90" fmla="*/ 15 w 51"/>
                  <a:gd name="T91" fmla="*/ 35 h 51"/>
                  <a:gd name="T92" fmla="*/ 16 w 51"/>
                  <a:gd name="T93"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51">
                    <a:moveTo>
                      <a:pt x="40" y="51"/>
                    </a:moveTo>
                    <a:cubicBezTo>
                      <a:pt x="30" y="51"/>
                      <a:pt x="20" y="46"/>
                      <a:pt x="13" y="38"/>
                    </a:cubicBezTo>
                    <a:cubicBezTo>
                      <a:pt x="12" y="38"/>
                      <a:pt x="12" y="38"/>
                      <a:pt x="12" y="38"/>
                    </a:cubicBezTo>
                    <a:cubicBezTo>
                      <a:pt x="4" y="30"/>
                      <a:pt x="0" y="20"/>
                      <a:pt x="0" y="10"/>
                    </a:cubicBezTo>
                    <a:cubicBezTo>
                      <a:pt x="0" y="9"/>
                      <a:pt x="0" y="9"/>
                      <a:pt x="0" y="9"/>
                    </a:cubicBezTo>
                    <a:cubicBezTo>
                      <a:pt x="1" y="9"/>
                      <a:pt x="1" y="9"/>
                      <a:pt x="1" y="9"/>
                    </a:cubicBezTo>
                    <a:cubicBezTo>
                      <a:pt x="1" y="8"/>
                      <a:pt x="2" y="7"/>
                      <a:pt x="3" y="6"/>
                    </a:cubicBezTo>
                    <a:cubicBezTo>
                      <a:pt x="5" y="4"/>
                      <a:pt x="9" y="2"/>
                      <a:pt x="12" y="0"/>
                    </a:cubicBezTo>
                    <a:cubicBezTo>
                      <a:pt x="12" y="0"/>
                      <a:pt x="13" y="0"/>
                      <a:pt x="13" y="0"/>
                    </a:cubicBezTo>
                    <a:cubicBezTo>
                      <a:pt x="15" y="0"/>
                      <a:pt x="17" y="1"/>
                      <a:pt x="18" y="3"/>
                    </a:cubicBezTo>
                    <a:cubicBezTo>
                      <a:pt x="19" y="6"/>
                      <a:pt x="21" y="10"/>
                      <a:pt x="22" y="14"/>
                    </a:cubicBezTo>
                    <a:cubicBezTo>
                      <a:pt x="22" y="16"/>
                      <a:pt x="22" y="18"/>
                      <a:pt x="20" y="19"/>
                    </a:cubicBezTo>
                    <a:cubicBezTo>
                      <a:pt x="16" y="22"/>
                      <a:pt x="16" y="22"/>
                      <a:pt x="16" y="22"/>
                    </a:cubicBezTo>
                    <a:cubicBezTo>
                      <a:pt x="16" y="22"/>
                      <a:pt x="16" y="22"/>
                      <a:pt x="17" y="23"/>
                    </a:cubicBezTo>
                    <a:cubicBezTo>
                      <a:pt x="18" y="25"/>
                      <a:pt x="20" y="27"/>
                      <a:pt x="22" y="29"/>
                    </a:cubicBezTo>
                    <a:cubicBezTo>
                      <a:pt x="24" y="31"/>
                      <a:pt x="26" y="33"/>
                      <a:pt x="28" y="34"/>
                    </a:cubicBezTo>
                    <a:cubicBezTo>
                      <a:pt x="28" y="34"/>
                      <a:pt x="29" y="35"/>
                      <a:pt x="29" y="35"/>
                    </a:cubicBezTo>
                    <a:cubicBezTo>
                      <a:pt x="32" y="31"/>
                      <a:pt x="32" y="31"/>
                      <a:pt x="32" y="31"/>
                    </a:cubicBezTo>
                    <a:cubicBezTo>
                      <a:pt x="33" y="29"/>
                      <a:pt x="35" y="29"/>
                      <a:pt x="36" y="29"/>
                    </a:cubicBezTo>
                    <a:cubicBezTo>
                      <a:pt x="36" y="29"/>
                      <a:pt x="36" y="29"/>
                      <a:pt x="36" y="29"/>
                    </a:cubicBezTo>
                    <a:cubicBezTo>
                      <a:pt x="41" y="30"/>
                      <a:pt x="44" y="31"/>
                      <a:pt x="48" y="33"/>
                    </a:cubicBezTo>
                    <a:cubicBezTo>
                      <a:pt x="50" y="34"/>
                      <a:pt x="51" y="37"/>
                      <a:pt x="50" y="39"/>
                    </a:cubicBezTo>
                    <a:cubicBezTo>
                      <a:pt x="49" y="42"/>
                      <a:pt x="47" y="46"/>
                      <a:pt x="44" y="48"/>
                    </a:cubicBezTo>
                    <a:cubicBezTo>
                      <a:pt x="44" y="49"/>
                      <a:pt x="43" y="50"/>
                      <a:pt x="42" y="50"/>
                    </a:cubicBezTo>
                    <a:cubicBezTo>
                      <a:pt x="41" y="51"/>
                      <a:pt x="41" y="51"/>
                      <a:pt x="41" y="51"/>
                    </a:cubicBezTo>
                    <a:lnTo>
                      <a:pt x="40" y="51"/>
                    </a:lnTo>
                    <a:close/>
                    <a:moveTo>
                      <a:pt x="16" y="35"/>
                    </a:moveTo>
                    <a:cubicBezTo>
                      <a:pt x="23" y="42"/>
                      <a:pt x="31" y="46"/>
                      <a:pt x="40" y="46"/>
                    </a:cubicBezTo>
                    <a:cubicBezTo>
                      <a:pt x="40" y="46"/>
                      <a:pt x="41" y="46"/>
                      <a:pt x="41" y="45"/>
                    </a:cubicBezTo>
                    <a:cubicBezTo>
                      <a:pt x="44" y="43"/>
                      <a:pt x="45" y="40"/>
                      <a:pt x="46" y="37"/>
                    </a:cubicBezTo>
                    <a:cubicBezTo>
                      <a:pt x="46" y="37"/>
                      <a:pt x="46" y="37"/>
                      <a:pt x="46" y="37"/>
                    </a:cubicBezTo>
                    <a:cubicBezTo>
                      <a:pt x="43" y="35"/>
                      <a:pt x="40" y="34"/>
                      <a:pt x="35" y="33"/>
                    </a:cubicBezTo>
                    <a:cubicBezTo>
                      <a:pt x="35" y="33"/>
                      <a:pt x="35" y="34"/>
                      <a:pt x="35" y="34"/>
                    </a:cubicBezTo>
                    <a:cubicBezTo>
                      <a:pt x="33" y="37"/>
                      <a:pt x="33" y="37"/>
                      <a:pt x="33" y="37"/>
                    </a:cubicBezTo>
                    <a:cubicBezTo>
                      <a:pt x="31" y="39"/>
                      <a:pt x="28" y="40"/>
                      <a:pt x="25" y="38"/>
                    </a:cubicBezTo>
                    <a:cubicBezTo>
                      <a:pt x="23" y="36"/>
                      <a:pt x="21" y="34"/>
                      <a:pt x="19" y="32"/>
                    </a:cubicBezTo>
                    <a:cubicBezTo>
                      <a:pt x="17" y="30"/>
                      <a:pt x="15" y="28"/>
                      <a:pt x="13" y="26"/>
                    </a:cubicBezTo>
                    <a:cubicBezTo>
                      <a:pt x="12" y="24"/>
                      <a:pt x="12" y="22"/>
                      <a:pt x="12" y="21"/>
                    </a:cubicBezTo>
                    <a:cubicBezTo>
                      <a:pt x="12" y="20"/>
                      <a:pt x="13" y="19"/>
                      <a:pt x="14" y="18"/>
                    </a:cubicBezTo>
                    <a:cubicBezTo>
                      <a:pt x="17" y="16"/>
                      <a:pt x="17" y="16"/>
                      <a:pt x="17" y="16"/>
                    </a:cubicBezTo>
                    <a:cubicBezTo>
                      <a:pt x="17" y="16"/>
                      <a:pt x="17" y="15"/>
                      <a:pt x="17" y="15"/>
                    </a:cubicBezTo>
                    <a:cubicBezTo>
                      <a:pt x="16" y="12"/>
                      <a:pt x="15" y="8"/>
                      <a:pt x="14" y="5"/>
                    </a:cubicBezTo>
                    <a:cubicBezTo>
                      <a:pt x="14" y="5"/>
                      <a:pt x="14" y="5"/>
                      <a:pt x="13" y="5"/>
                    </a:cubicBezTo>
                    <a:cubicBezTo>
                      <a:pt x="11" y="6"/>
                      <a:pt x="8" y="7"/>
                      <a:pt x="6" y="10"/>
                    </a:cubicBezTo>
                    <a:cubicBezTo>
                      <a:pt x="5" y="10"/>
                      <a:pt x="5" y="10"/>
                      <a:pt x="5" y="11"/>
                    </a:cubicBezTo>
                    <a:cubicBezTo>
                      <a:pt x="5" y="19"/>
                      <a:pt x="9" y="28"/>
                      <a:pt x="15" y="35"/>
                    </a:cubicBezTo>
                    <a:lnTo>
                      <a:pt x="16"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3" name="Freeform 120"/>
              <p:cNvSpPr/>
              <p:nvPr/>
            </p:nvSpPr>
            <p:spPr bwMode="auto">
              <a:xfrm>
                <a:off x="6848476" y="4021138"/>
                <a:ext cx="52388" cy="52388"/>
              </a:xfrm>
              <a:custGeom>
                <a:avLst/>
                <a:gdLst>
                  <a:gd name="T0" fmla="*/ 21 w 33"/>
                  <a:gd name="T1" fmla="*/ 33 h 33"/>
                  <a:gd name="T2" fmla="*/ 21 w 33"/>
                  <a:gd name="T3" fmla="*/ 12 h 33"/>
                  <a:gd name="T4" fmla="*/ 0 w 33"/>
                  <a:gd name="T5" fmla="*/ 9 h 33"/>
                  <a:gd name="T6" fmla="*/ 0 w 33"/>
                  <a:gd name="T7" fmla="*/ 0 h 33"/>
                  <a:gd name="T8" fmla="*/ 31 w 33"/>
                  <a:gd name="T9" fmla="*/ 2 h 33"/>
                  <a:gd name="T10" fmla="*/ 33 w 33"/>
                  <a:gd name="T11" fmla="*/ 31 h 33"/>
                  <a:gd name="T12" fmla="*/ 21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21" y="33"/>
                    </a:moveTo>
                    <a:lnTo>
                      <a:pt x="21" y="12"/>
                    </a:lnTo>
                    <a:lnTo>
                      <a:pt x="0" y="9"/>
                    </a:lnTo>
                    <a:lnTo>
                      <a:pt x="0" y="0"/>
                    </a:lnTo>
                    <a:lnTo>
                      <a:pt x="31" y="2"/>
                    </a:lnTo>
                    <a:lnTo>
                      <a:pt x="33" y="31"/>
                    </a:lnTo>
                    <a:lnTo>
                      <a:pt x="2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4" name="Freeform 121"/>
              <p:cNvSpPr/>
              <p:nvPr/>
            </p:nvSpPr>
            <p:spPr bwMode="auto">
              <a:xfrm>
                <a:off x="6832601" y="4029075"/>
                <a:ext cx="57150" cy="55563"/>
              </a:xfrm>
              <a:custGeom>
                <a:avLst/>
                <a:gdLst>
                  <a:gd name="T0" fmla="*/ 8 w 36"/>
                  <a:gd name="T1" fmla="*/ 35 h 35"/>
                  <a:gd name="T2" fmla="*/ 0 w 36"/>
                  <a:gd name="T3" fmla="*/ 28 h 35"/>
                  <a:gd name="T4" fmla="*/ 29 w 36"/>
                  <a:gd name="T5" fmla="*/ 0 h 35"/>
                  <a:gd name="T6" fmla="*/ 36 w 36"/>
                  <a:gd name="T7" fmla="*/ 7 h 35"/>
                  <a:gd name="T8" fmla="*/ 8 w 36"/>
                  <a:gd name="T9" fmla="*/ 35 h 35"/>
                </a:gdLst>
                <a:ahLst/>
                <a:cxnLst>
                  <a:cxn ang="0">
                    <a:pos x="T0" y="T1"/>
                  </a:cxn>
                  <a:cxn ang="0">
                    <a:pos x="T2" y="T3"/>
                  </a:cxn>
                  <a:cxn ang="0">
                    <a:pos x="T4" y="T5"/>
                  </a:cxn>
                  <a:cxn ang="0">
                    <a:pos x="T6" y="T7"/>
                  </a:cxn>
                  <a:cxn ang="0">
                    <a:pos x="T8" y="T9"/>
                  </a:cxn>
                </a:cxnLst>
                <a:rect l="0" t="0" r="r" b="b"/>
                <a:pathLst>
                  <a:path w="36" h="35">
                    <a:moveTo>
                      <a:pt x="8" y="35"/>
                    </a:moveTo>
                    <a:lnTo>
                      <a:pt x="0" y="28"/>
                    </a:lnTo>
                    <a:lnTo>
                      <a:pt x="29" y="0"/>
                    </a:lnTo>
                    <a:lnTo>
                      <a:pt x="36" y="7"/>
                    </a:lnTo>
                    <a:lnTo>
                      <a:pt x="8"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85" name="Freeform 122"/>
            <p:cNvSpPr/>
            <p:nvPr/>
          </p:nvSpPr>
          <p:spPr bwMode="auto">
            <a:xfrm>
              <a:off x="6192838" y="2936875"/>
              <a:ext cx="828675" cy="750888"/>
            </a:xfrm>
            <a:custGeom>
              <a:avLst/>
              <a:gdLst>
                <a:gd name="T0" fmla="*/ 110 w 221"/>
                <a:gd name="T1" fmla="*/ 0 h 200"/>
                <a:gd name="T2" fmla="*/ 221 w 221"/>
                <a:gd name="T3" fmla="*/ 87 h 200"/>
                <a:gd name="T4" fmla="*/ 158 w 221"/>
                <a:gd name="T5" fmla="*/ 166 h 200"/>
                <a:gd name="T6" fmla="*/ 160 w 221"/>
                <a:gd name="T7" fmla="*/ 170 h 200"/>
                <a:gd name="T8" fmla="*/ 191 w 221"/>
                <a:gd name="T9" fmla="*/ 198 h 200"/>
                <a:gd name="T10" fmla="*/ 119 w 221"/>
                <a:gd name="T11" fmla="*/ 174 h 200"/>
                <a:gd name="T12" fmla="*/ 110 w 221"/>
                <a:gd name="T13" fmla="*/ 174 h 200"/>
                <a:gd name="T14" fmla="*/ 0 w 221"/>
                <a:gd name="T15" fmla="*/ 87 h 200"/>
                <a:gd name="T16" fmla="*/ 110 w 221"/>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00">
                  <a:moveTo>
                    <a:pt x="110" y="0"/>
                  </a:moveTo>
                  <a:cubicBezTo>
                    <a:pt x="172" y="0"/>
                    <a:pt x="221" y="39"/>
                    <a:pt x="221" y="87"/>
                  </a:cubicBezTo>
                  <a:cubicBezTo>
                    <a:pt x="221" y="122"/>
                    <a:pt x="195" y="152"/>
                    <a:pt x="158" y="166"/>
                  </a:cubicBezTo>
                  <a:cubicBezTo>
                    <a:pt x="158" y="167"/>
                    <a:pt x="159" y="169"/>
                    <a:pt x="160" y="170"/>
                  </a:cubicBezTo>
                  <a:cubicBezTo>
                    <a:pt x="167" y="182"/>
                    <a:pt x="178" y="192"/>
                    <a:pt x="191" y="198"/>
                  </a:cubicBezTo>
                  <a:cubicBezTo>
                    <a:pt x="163" y="200"/>
                    <a:pt x="136" y="191"/>
                    <a:pt x="119" y="174"/>
                  </a:cubicBezTo>
                  <a:cubicBezTo>
                    <a:pt x="116" y="174"/>
                    <a:pt x="113" y="174"/>
                    <a:pt x="110" y="174"/>
                  </a:cubicBezTo>
                  <a:cubicBezTo>
                    <a:pt x="49" y="174"/>
                    <a:pt x="0" y="135"/>
                    <a:pt x="0" y="87"/>
                  </a:cubicBezTo>
                  <a:cubicBezTo>
                    <a:pt x="0" y="39"/>
                    <a:pt x="49" y="0"/>
                    <a:pt x="110"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86" name="Freeform 123"/>
            <p:cNvSpPr/>
            <p:nvPr/>
          </p:nvSpPr>
          <p:spPr bwMode="auto">
            <a:xfrm>
              <a:off x="5775326" y="2667000"/>
              <a:ext cx="952500" cy="863600"/>
            </a:xfrm>
            <a:custGeom>
              <a:avLst/>
              <a:gdLst>
                <a:gd name="T0" fmla="*/ 127 w 254"/>
                <a:gd name="T1" fmla="*/ 0 h 230"/>
                <a:gd name="T2" fmla="*/ 0 w 254"/>
                <a:gd name="T3" fmla="*/ 100 h 230"/>
                <a:gd name="T4" fmla="*/ 73 w 254"/>
                <a:gd name="T5" fmla="*/ 190 h 230"/>
                <a:gd name="T6" fmla="*/ 70 w 254"/>
                <a:gd name="T7" fmla="*/ 196 h 230"/>
                <a:gd name="T8" fmla="*/ 35 w 254"/>
                <a:gd name="T9" fmla="*/ 227 h 230"/>
                <a:gd name="T10" fmla="*/ 117 w 254"/>
                <a:gd name="T11" fmla="*/ 200 h 230"/>
                <a:gd name="T12" fmla="*/ 127 w 254"/>
                <a:gd name="T13" fmla="*/ 200 h 230"/>
                <a:gd name="T14" fmla="*/ 254 w 254"/>
                <a:gd name="T15" fmla="*/ 100 h 230"/>
                <a:gd name="T16" fmla="*/ 127 w 254"/>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30">
                  <a:moveTo>
                    <a:pt x="127" y="0"/>
                  </a:moveTo>
                  <a:cubicBezTo>
                    <a:pt x="57" y="0"/>
                    <a:pt x="0" y="45"/>
                    <a:pt x="0" y="100"/>
                  </a:cubicBezTo>
                  <a:cubicBezTo>
                    <a:pt x="0" y="140"/>
                    <a:pt x="30" y="174"/>
                    <a:pt x="73" y="190"/>
                  </a:cubicBezTo>
                  <a:cubicBezTo>
                    <a:pt x="72" y="192"/>
                    <a:pt x="71" y="194"/>
                    <a:pt x="70" y="196"/>
                  </a:cubicBezTo>
                  <a:cubicBezTo>
                    <a:pt x="62" y="210"/>
                    <a:pt x="50" y="220"/>
                    <a:pt x="35" y="227"/>
                  </a:cubicBezTo>
                  <a:cubicBezTo>
                    <a:pt x="67" y="230"/>
                    <a:pt x="97" y="220"/>
                    <a:pt x="117" y="200"/>
                  </a:cubicBezTo>
                  <a:cubicBezTo>
                    <a:pt x="120" y="200"/>
                    <a:pt x="124" y="200"/>
                    <a:pt x="127" y="200"/>
                  </a:cubicBezTo>
                  <a:cubicBezTo>
                    <a:pt x="197" y="200"/>
                    <a:pt x="254" y="155"/>
                    <a:pt x="254" y="100"/>
                  </a:cubicBezTo>
                  <a:cubicBezTo>
                    <a:pt x="254" y="45"/>
                    <a:pt x="197" y="0"/>
                    <a:pt x="127"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7" name="Oval 124"/>
            <p:cNvSpPr>
              <a:spLocks noChangeArrowheads="1"/>
            </p:cNvSpPr>
            <p:nvPr/>
          </p:nvSpPr>
          <p:spPr bwMode="auto">
            <a:xfrm>
              <a:off x="5981701" y="2982913"/>
              <a:ext cx="134938"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4188" name="Oval 125"/>
            <p:cNvSpPr>
              <a:spLocks noChangeArrowheads="1"/>
            </p:cNvSpPr>
            <p:nvPr/>
          </p:nvSpPr>
          <p:spPr bwMode="auto">
            <a:xfrm>
              <a:off x="6188076" y="2982913"/>
              <a:ext cx="131763"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4189" name="Oval 126"/>
            <p:cNvSpPr>
              <a:spLocks noChangeArrowheads="1"/>
            </p:cNvSpPr>
            <p:nvPr/>
          </p:nvSpPr>
          <p:spPr bwMode="auto">
            <a:xfrm>
              <a:off x="6391276" y="2982913"/>
              <a:ext cx="134938"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28" name="Oval 9"/>
          <p:cNvSpPr>
            <a:spLocks noChangeArrowheads="1"/>
          </p:cNvSpPr>
          <p:nvPr/>
        </p:nvSpPr>
        <p:spPr bwMode="auto">
          <a:xfrm>
            <a:off x="6348154" y="1722181"/>
            <a:ext cx="723900" cy="723900"/>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6348154" y="2804635"/>
            <a:ext cx="719138" cy="723900"/>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6348154" y="3868033"/>
            <a:ext cx="723900" cy="723900"/>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131" name="Oval 12"/>
          <p:cNvSpPr>
            <a:spLocks noChangeArrowheads="1"/>
          </p:cNvSpPr>
          <p:nvPr/>
        </p:nvSpPr>
        <p:spPr bwMode="auto">
          <a:xfrm>
            <a:off x="6348154" y="4944560"/>
            <a:ext cx="719138" cy="723900"/>
          </a:xfrm>
          <a:prstGeom prst="ellipse">
            <a:avLst/>
          </a:prstGeom>
          <a:solidFill>
            <a:schemeClr val="tx2"/>
          </a:solidFill>
          <a:ln>
            <a:noFill/>
          </a:ln>
        </p:spPr>
        <p:txBody>
          <a:bodyPr vert="horz" wrap="square" lIns="91440" tIns="45720" rIns="91440" bIns="45720" numCol="1" anchor="t" anchorCtr="0" compatLnSpc="1"/>
          <a:lstStyle/>
          <a:p>
            <a:endParaRPr lang="zh-CN" altLang="en-US"/>
          </a:p>
        </p:txBody>
      </p:sp>
      <p:sp>
        <p:nvSpPr>
          <p:cNvPr id="132" name="TextBox 131"/>
          <p:cNvSpPr txBox="1"/>
          <p:nvPr/>
        </p:nvSpPr>
        <p:spPr>
          <a:xfrm>
            <a:off x="7192646" y="1722182"/>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3" name="TextBox 132"/>
          <p:cNvSpPr txBox="1"/>
          <p:nvPr/>
        </p:nvSpPr>
        <p:spPr>
          <a:xfrm>
            <a:off x="7192646" y="2017613"/>
            <a:ext cx="374348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4" name="TextBox 133"/>
          <p:cNvSpPr txBox="1"/>
          <p:nvPr/>
        </p:nvSpPr>
        <p:spPr>
          <a:xfrm>
            <a:off x="7192646" y="3861049"/>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5" name="TextBox 134"/>
          <p:cNvSpPr txBox="1"/>
          <p:nvPr/>
        </p:nvSpPr>
        <p:spPr>
          <a:xfrm>
            <a:off x="7192646" y="4156480"/>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7214740" y="2804636"/>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7" name="TextBox 136"/>
          <p:cNvSpPr txBox="1"/>
          <p:nvPr/>
        </p:nvSpPr>
        <p:spPr>
          <a:xfrm>
            <a:off x="7214740" y="3100067"/>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8" name="TextBox 137"/>
          <p:cNvSpPr txBox="1"/>
          <p:nvPr/>
        </p:nvSpPr>
        <p:spPr>
          <a:xfrm>
            <a:off x="7214740" y="4937576"/>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9" name="TextBox 138"/>
          <p:cNvSpPr txBox="1"/>
          <p:nvPr/>
        </p:nvSpPr>
        <p:spPr>
          <a:xfrm>
            <a:off x="7214740" y="5233007"/>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您的内容打在这里，或者通过复制您的文本后，在此框中选择粘贴，并选择只保留文字。通过通过复制您的文本。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0" name="Freeform 7"/>
          <p:cNvSpPr>
            <a:spLocks noEditPoints="1"/>
          </p:cNvSpPr>
          <p:nvPr/>
        </p:nvSpPr>
        <p:spPr bwMode="auto">
          <a:xfrm>
            <a:off x="6484924" y="4037456"/>
            <a:ext cx="450363" cy="385054"/>
          </a:xfrm>
          <a:custGeom>
            <a:avLst/>
            <a:gdLst>
              <a:gd name="T0" fmla="*/ 0 w 140"/>
              <a:gd name="T1" fmla="*/ 113 h 120"/>
              <a:gd name="T2" fmla="*/ 15 w 140"/>
              <a:gd name="T3" fmla="*/ 99 h 120"/>
              <a:gd name="T4" fmla="*/ 27 w 140"/>
              <a:gd name="T5" fmla="*/ 0 h 120"/>
              <a:gd name="T6" fmla="*/ 42 w 140"/>
              <a:gd name="T7" fmla="*/ 0 h 120"/>
              <a:gd name="T8" fmla="*/ 42 w 140"/>
              <a:gd name="T9" fmla="*/ 0 h 120"/>
              <a:gd name="T10" fmla="*/ 67 w 140"/>
              <a:gd name="T11" fmla="*/ 99 h 120"/>
              <a:gd name="T12" fmla="*/ 73 w 140"/>
              <a:gd name="T13" fmla="*/ 99 h 120"/>
              <a:gd name="T14" fmla="*/ 97 w 140"/>
              <a:gd name="T15" fmla="*/ 99 h 120"/>
              <a:gd name="T16" fmla="*/ 107 w 140"/>
              <a:gd name="T17" fmla="*/ 0 h 120"/>
              <a:gd name="T18" fmla="*/ 107 w 140"/>
              <a:gd name="T19" fmla="*/ 0 h 120"/>
              <a:gd name="T20" fmla="*/ 119 w 140"/>
              <a:gd name="T21" fmla="*/ 99 h 120"/>
              <a:gd name="T22" fmla="*/ 128 w 140"/>
              <a:gd name="T23" fmla="*/ 0 h 120"/>
              <a:gd name="T24" fmla="*/ 135 w 140"/>
              <a:gd name="T25" fmla="*/ 113 h 120"/>
              <a:gd name="T26" fmla="*/ 51 w 140"/>
              <a:gd name="T27" fmla="*/ 0 h 120"/>
              <a:gd name="T28" fmla="*/ 51 w 140"/>
              <a:gd name="T29" fmla="*/ 0 h 120"/>
              <a:gd name="T30" fmla="*/ 28 w 140"/>
              <a:gd name="T31" fmla="*/ 118 h 120"/>
              <a:gd name="T32" fmla="*/ 14 w 140"/>
              <a:gd name="T33" fmla="*/ 120 h 120"/>
              <a:gd name="T34" fmla="*/ 27 w 140"/>
              <a:gd name="T35" fmla="*/ 105 h 120"/>
              <a:gd name="T36" fmla="*/ 28 w 140"/>
              <a:gd name="T37" fmla="*/ 113 h 120"/>
              <a:gd name="T38" fmla="*/ 23 w 140"/>
              <a:gd name="T39" fmla="*/ 109 h 120"/>
              <a:gd name="T40" fmla="*/ 19 w 140"/>
              <a:gd name="T41" fmla="*/ 110 h 120"/>
              <a:gd name="T42" fmla="*/ 19 w 140"/>
              <a:gd name="T43" fmla="*/ 113 h 120"/>
              <a:gd name="T44" fmla="*/ 24 w 140"/>
              <a:gd name="T45" fmla="*/ 115 h 120"/>
              <a:gd name="T46" fmla="*/ 40 w 140"/>
              <a:gd name="T47" fmla="*/ 118 h 120"/>
              <a:gd name="T48" fmla="*/ 34 w 140"/>
              <a:gd name="T49" fmla="*/ 120 h 120"/>
              <a:gd name="T50" fmla="*/ 40 w 140"/>
              <a:gd name="T51" fmla="*/ 104 h 120"/>
              <a:gd name="T52" fmla="*/ 36 w 140"/>
              <a:gd name="T53" fmla="*/ 114 h 120"/>
              <a:gd name="T54" fmla="*/ 57 w 140"/>
              <a:gd name="T55" fmla="*/ 120 h 120"/>
              <a:gd name="T56" fmla="*/ 53 w 140"/>
              <a:gd name="T57" fmla="*/ 113 h 120"/>
              <a:gd name="T58" fmla="*/ 47 w 140"/>
              <a:gd name="T59" fmla="*/ 120 h 120"/>
              <a:gd name="T60" fmla="*/ 59 w 140"/>
              <a:gd name="T61" fmla="*/ 105 h 120"/>
              <a:gd name="T62" fmla="*/ 59 w 140"/>
              <a:gd name="T63" fmla="*/ 112 h 120"/>
              <a:gd name="T64" fmla="*/ 60 w 140"/>
              <a:gd name="T65" fmla="*/ 115 h 120"/>
              <a:gd name="T66" fmla="*/ 54 w 140"/>
              <a:gd name="T67" fmla="*/ 107 h 120"/>
              <a:gd name="T68" fmla="*/ 55 w 140"/>
              <a:gd name="T69" fmla="*/ 110 h 120"/>
              <a:gd name="T70" fmla="*/ 71 w 140"/>
              <a:gd name="T71" fmla="*/ 116 h 120"/>
              <a:gd name="T72" fmla="*/ 71 w 140"/>
              <a:gd name="T73" fmla="*/ 108 h 120"/>
              <a:gd name="T74" fmla="*/ 78 w 140"/>
              <a:gd name="T75" fmla="*/ 109 h 120"/>
              <a:gd name="T76" fmla="*/ 63 w 140"/>
              <a:gd name="T77" fmla="*/ 112 h 120"/>
              <a:gd name="T78" fmla="*/ 71 w 140"/>
              <a:gd name="T79" fmla="*/ 120 h 120"/>
              <a:gd name="T80" fmla="*/ 78 w 140"/>
              <a:gd name="T81" fmla="*/ 115 h 120"/>
              <a:gd name="T82" fmla="*/ 96 w 140"/>
              <a:gd name="T83" fmla="*/ 112 h 120"/>
              <a:gd name="T84" fmla="*/ 88 w 140"/>
              <a:gd name="T85" fmla="*/ 120 h 120"/>
              <a:gd name="T86" fmla="*/ 80 w 140"/>
              <a:gd name="T87" fmla="*/ 112 h 120"/>
              <a:gd name="T88" fmla="*/ 91 w 140"/>
              <a:gd name="T89" fmla="*/ 112 h 120"/>
              <a:gd name="T90" fmla="*/ 84 w 140"/>
              <a:gd name="T91" fmla="*/ 112 h 120"/>
              <a:gd name="T92" fmla="*/ 91 w 140"/>
              <a:gd name="T93" fmla="*/ 112 h 120"/>
              <a:gd name="T94" fmla="*/ 110 w 140"/>
              <a:gd name="T95" fmla="*/ 118 h 120"/>
              <a:gd name="T96" fmla="*/ 98 w 140"/>
              <a:gd name="T97" fmla="*/ 120 h 120"/>
              <a:gd name="T98" fmla="*/ 109 w 140"/>
              <a:gd name="T99" fmla="*/ 105 h 120"/>
              <a:gd name="T100" fmla="*/ 107 w 140"/>
              <a:gd name="T101" fmla="*/ 109 h 120"/>
              <a:gd name="T102" fmla="*/ 104 w 140"/>
              <a:gd name="T103" fmla="*/ 116 h 120"/>
              <a:gd name="T104" fmla="*/ 120 w 140"/>
              <a:gd name="T105" fmla="*/ 113 h 120"/>
              <a:gd name="T106" fmla="*/ 120 w 140"/>
              <a:gd name="T107" fmla="*/ 108 h 120"/>
              <a:gd name="T108" fmla="*/ 115 w 140"/>
              <a:gd name="T109" fmla="*/ 118 h 120"/>
              <a:gd name="T110" fmla="*/ 128 w 140"/>
              <a:gd name="T111"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20">
                <a:moveTo>
                  <a:pt x="0" y="0"/>
                </a:moveTo>
                <a:cubicBezTo>
                  <a:pt x="7" y="0"/>
                  <a:pt x="7" y="0"/>
                  <a:pt x="7" y="0"/>
                </a:cubicBezTo>
                <a:cubicBezTo>
                  <a:pt x="7" y="113"/>
                  <a:pt x="7" y="113"/>
                  <a:pt x="7" y="113"/>
                </a:cubicBezTo>
                <a:cubicBezTo>
                  <a:pt x="0" y="113"/>
                  <a:pt x="0" y="113"/>
                  <a:pt x="0" y="113"/>
                </a:cubicBezTo>
                <a:lnTo>
                  <a:pt x="0" y="0"/>
                </a:lnTo>
                <a:close/>
                <a:moveTo>
                  <a:pt x="21" y="0"/>
                </a:moveTo>
                <a:cubicBezTo>
                  <a:pt x="15" y="0"/>
                  <a:pt x="15" y="0"/>
                  <a:pt x="15" y="0"/>
                </a:cubicBezTo>
                <a:cubicBezTo>
                  <a:pt x="15" y="99"/>
                  <a:pt x="15" y="99"/>
                  <a:pt x="15" y="99"/>
                </a:cubicBezTo>
                <a:cubicBezTo>
                  <a:pt x="21" y="99"/>
                  <a:pt x="21" y="99"/>
                  <a:pt x="21" y="99"/>
                </a:cubicBezTo>
                <a:lnTo>
                  <a:pt x="21" y="0"/>
                </a:lnTo>
                <a:close/>
                <a:moveTo>
                  <a:pt x="31" y="0"/>
                </a:moveTo>
                <a:cubicBezTo>
                  <a:pt x="27" y="0"/>
                  <a:pt x="27" y="0"/>
                  <a:pt x="27" y="0"/>
                </a:cubicBezTo>
                <a:cubicBezTo>
                  <a:pt x="27" y="99"/>
                  <a:pt x="27" y="99"/>
                  <a:pt x="27" y="99"/>
                </a:cubicBezTo>
                <a:cubicBezTo>
                  <a:pt x="31" y="99"/>
                  <a:pt x="31" y="99"/>
                  <a:pt x="31" y="99"/>
                </a:cubicBezTo>
                <a:lnTo>
                  <a:pt x="31" y="0"/>
                </a:lnTo>
                <a:close/>
                <a:moveTo>
                  <a:pt x="42" y="0"/>
                </a:moveTo>
                <a:cubicBezTo>
                  <a:pt x="37" y="0"/>
                  <a:pt x="37" y="0"/>
                  <a:pt x="37" y="0"/>
                </a:cubicBezTo>
                <a:cubicBezTo>
                  <a:pt x="37" y="99"/>
                  <a:pt x="37" y="99"/>
                  <a:pt x="37" y="99"/>
                </a:cubicBezTo>
                <a:cubicBezTo>
                  <a:pt x="42" y="99"/>
                  <a:pt x="42" y="99"/>
                  <a:pt x="42" y="99"/>
                </a:cubicBezTo>
                <a:lnTo>
                  <a:pt x="42" y="0"/>
                </a:lnTo>
                <a:close/>
                <a:moveTo>
                  <a:pt x="67" y="0"/>
                </a:moveTo>
                <a:cubicBezTo>
                  <a:pt x="61" y="0"/>
                  <a:pt x="61" y="0"/>
                  <a:pt x="61" y="0"/>
                </a:cubicBezTo>
                <a:cubicBezTo>
                  <a:pt x="61" y="99"/>
                  <a:pt x="61" y="99"/>
                  <a:pt x="61" y="99"/>
                </a:cubicBezTo>
                <a:cubicBezTo>
                  <a:pt x="67" y="99"/>
                  <a:pt x="67" y="99"/>
                  <a:pt x="67" y="99"/>
                </a:cubicBezTo>
                <a:lnTo>
                  <a:pt x="67" y="0"/>
                </a:lnTo>
                <a:close/>
                <a:moveTo>
                  <a:pt x="77" y="0"/>
                </a:moveTo>
                <a:cubicBezTo>
                  <a:pt x="73" y="0"/>
                  <a:pt x="73" y="0"/>
                  <a:pt x="73" y="0"/>
                </a:cubicBezTo>
                <a:cubicBezTo>
                  <a:pt x="73" y="99"/>
                  <a:pt x="73" y="99"/>
                  <a:pt x="73" y="99"/>
                </a:cubicBezTo>
                <a:cubicBezTo>
                  <a:pt x="77" y="99"/>
                  <a:pt x="77" y="99"/>
                  <a:pt x="77" y="99"/>
                </a:cubicBezTo>
                <a:lnTo>
                  <a:pt x="77" y="0"/>
                </a:lnTo>
                <a:close/>
                <a:moveTo>
                  <a:pt x="88" y="99"/>
                </a:moveTo>
                <a:cubicBezTo>
                  <a:pt x="97" y="99"/>
                  <a:pt x="97" y="99"/>
                  <a:pt x="97" y="99"/>
                </a:cubicBezTo>
                <a:cubicBezTo>
                  <a:pt x="97" y="0"/>
                  <a:pt x="97" y="0"/>
                  <a:pt x="97" y="0"/>
                </a:cubicBezTo>
                <a:cubicBezTo>
                  <a:pt x="88" y="0"/>
                  <a:pt x="88" y="0"/>
                  <a:pt x="88" y="0"/>
                </a:cubicBezTo>
                <a:lnTo>
                  <a:pt x="88" y="99"/>
                </a:lnTo>
                <a:close/>
                <a:moveTo>
                  <a:pt x="107" y="0"/>
                </a:moveTo>
                <a:cubicBezTo>
                  <a:pt x="105" y="0"/>
                  <a:pt x="105" y="0"/>
                  <a:pt x="105" y="0"/>
                </a:cubicBezTo>
                <a:cubicBezTo>
                  <a:pt x="105" y="99"/>
                  <a:pt x="105" y="99"/>
                  <a:pt x="105" y="99"/>
                </a:cubicBezTo>
                <a:cubicBezTo>
                  <a:pt x="107" y="99"/>
                  <a:pt x="107" y="99"/>
                  <a:pt x="107" y="99"/>
                </a:cubicBezTo>
                <a:lnTo>
                  <a:pt x="107" y="0"/>
                </a:lnTo>
                <a:close/>
                <a:moveTo>
                  <a:pt x="119" y="0"/>
                </a:moveTo>
                <a:cubicBezTo>
                  <a:pt x="112" y="0"/>
                  <a:pt x="112" y="0"/>
                  <a:pt x="112" y="0"/>
                </a:cubicBezTo>
                <a:cubicBezTo>
                  <a:pt x="112" y="99"/>
                  <a:pt x="112" y="99"/>
                  <a:pt x="112" y="99"/>
                </a:cubicBezTo>
                <a:cubicBezTo>
                  <a:pt x="119" y="99"/>
                  <a:pt x="119" y="99"/>
                  <a:pt x="119" y="99"/>
                </a:cubicBezTo>
                <a:lnTo>
                  <a:pt x="119" y="0"/>
                </a:lnTo>
                <a:close/>
                <a:moveTo>
                  <a:pt x="124" y="99"/>
                </a:moveTo>
                <a:cubicBezTo>
                  <a:pt x="128" y="99"/>
                  <a:pt x="128" y="99"/>
                  <a:pt x="128" y="99"/>
                </a:cubicBezTo>
                <a:cubicBezTo>
                  <a:pt x="128" y="0"/>
                  <a:pt x="128" y="0"/>
                  <a:pt x="128" y="0"/>
                </a:cubicBezTo>
                <a:cubicBezTo>
                  <a:pt x="124" y="0"/>
                  <a:pt x="124" y="0"/>
                  <a:pt x="124" y="0"/>
                </a:cubicBezTo>
                <a:lnTo>
                  <a:pt x="124" y="99"/>
                </a:lnTo>
                <a:close/>
                <a:moveTo>
                  <a:pt x="135" y="0"/>
                </a:moveTo>
                <a:cubicBezTo>
                  <a:pt x="135" y="113"/>
                  <a:pt x="135" y="113"/>
                  <a:pt x="135" y="113"/>
                </a:cubicBezTo>
                <a:cubicBezTo>
                  <a:pt x="140" y="113"/>
                  <a:pt x="140" y="113"/>
                  <a:pt x="140" y="113"/>
                </a:cubicBezTo>
                <a:cubicBezTo>
                  <a:pt x="140" y="0"/>
                  <a:pt x="140" y="0"/>
                  <a:pt x="140" y="0"/>
                </a:cubicBezTo>
                <a:lnTo>
                  <a:pt x="135" y="0"/>
                </a:lnTo>
                <a:close/>
                <a:moveTo>
                  <a:pt x="51" y="0"/>
                </a:moveTo>
                <a:cubicBezTo>
                  <a:pt x="49" y="0"/>
                  <a:pt x="49" y="0"/>
                  <a:pt x="49" y="0"/>
                </a:cubicBezTo>
                <a:cubicBezTo>
                  <a:pt x="49" y="99"/>
                  <a:pt x="49" y="99"/>
                  <a:pt x="49" y="99"/>
                </a:cubicBezTo>
                <a:cubicBezTo>
                  <a:pt x="51" y="99"/>
                  <a:pt x="51" y="99"/>
                  <a:pt x="51" y="99"/>
                </a:cubicBezTo>
                <a:lnTo>
                  <a:pt x="51" y="0"/>
                </a:lnTo>
                <a:close/>
                <a:moveTo>
                  <a:pt x="28" y="113"/>
                </a:moveTo>
                <a:cubicBezTo>
                  <a:pt x="28" y="113"/>
                  <a:pt x="28" y="114"/>
                  <a:pt x="28" y="115"/>
                </a:cubicBezTo>
                <a:cubicBezTo>
                  <a:pt x="28" y="116"/>
                  <a:pt x="28" y="117"/>
                  <a:pt x="28" y="117"/>
                </a:cubicBezTo>
                <a:cubicBezTo>
                  <a:pt x="28" y="118"/>
                  <a:pt x="28" y="118"/>
                  <a:pt x="28" y="118"/>
                </a:cubicBezTo>
                <a:cubicBezTo>
                  <a:pt x="27" y="118"/>
                  <a:pt x="27" y="119"/>
                  <a:pt x="26" y="119"/>
                </a:cubicBezTo>
                <a:cubicBezTo>
                  <a:pt x="26" y="119"/>
                  <a:pt x="25" y="119"/>
                  <a:pt x="25" y="119"/>
                </a:cubicBezTo>
                <a:cubicBezTo>
                  <a:pt x="24" y="120"/>
                  <a:pt x="23" y="120"/>
                  <a:pt x="22" y="120"/>
                </a:cubicBezTo>
                <a:cubicBezTo>
                  <a:pt x="14" y="120"/>
                  <a:pt x="14" y="120"/>
                  <a:pt x="14" y="120"/>
                </a:cubicBezTo>
                <a:cubicBezTo>
                  <a:pt x="14" y="118"/>
                  <a:pt x="14" y="118"/>
                  <a:pt x="14" y="118"/>
                </a:cubicBezTo>
                <a:cubicBezTo>
                  <a:pt x="14" y="104"/>
                  <a:pt x="14" y="104"/>
                  <a:pt x="14" y="104"/>
                </a:cubicBezTo>
                <a:cubicBezTo>
                  <a:pt x="23" y="104"/>
                  <a:pt x="23" y="104"/>
                  <a:pt x="23" y="104"/>
                </a:cubicBezTo>
                <a:cubicBezTo>
                  <a:pt x="25" y="104"/>
                  <a:pt x="26" y="105"/>
                  <a:pt x="27" y="105"/>
                </a:cubicBezTo>
                <a:cubicBezTo>
                  <a:pt x="27" y="106"/>
                  <a:pt x="28" y="107"/>
                  <a:pt x="28" y="108"/>
                </a:cubicBezTo>
                <a:cubicBezTo>
                  <a:pt x="28" y="109"/>
                  <a:pt x="27" y="110"/>
                  <a:pt x="27" y="110"/>
                </a:cubicBezTo>
                <a:cubicBezTo>
                  <a:pt x="27" y="111"/>
                  <a:pt x="26" y="111"/>
                  <a:pt x="25" y="111"/>
                </a:cubicBezTo>
                <a:cubicBezTo>
                  <a:pt x="26" y="112"/>
                  <a:pt x="27" y="112"/>
                  <a:pt x="28" y="113"/>
                </a:cubicBezTo>
                <a:close/>
                <a:moveTo>
                  <a:pt x="19" y="110"/>
                </a:moveTo>
                <a:cubicBezTo>
                  <a:pt x="21" y="110"/>
                  <a:pt x="21" y="110"/>
                  <a:pt x="21" y="110"/>
                </a:cubicBezTo>
                <a:cubicBezTo>
                  <a:pt x="22" y="110"/>
                  <a:pt x="22" y="110"/>
                  <a:pt x="23" y="110"/>
                </a:cubicBezTo>
                <a:cubicBezTo>
                  <a:pt x="23" y="110"/>
                  <a:pt x="23" y="109"/>
                  <a:pt x="23" y="109"/>
                </a:cubicBezTo>
                <a:cubicBezTo>
                  <a:pt x="23" y="108"/>
                  <a:pt x="23" y="108"/>
                  <a:pt x="23" y="108"/>
                </a:cubicBezTo>
                <a:cubicBezTo>
                  <a:pt x="22" y="107"/>
                  <a:pt x="22" y="107"/>
                  <a:pt x="21" y="107"/>
                </a:cubicBezTo>
                <a:cubicBezTo>
                  <a:pt x="19" y="107"/>
                  <a:pt x="19" y="107"/>
                  <a:pt x="19" y="107"/>
                </a:cubicBezTo>
                <a:lnTo>
                  <a:pt x="19" y="110"/>
                </a:lnTo>
                <a:close/>
                <a:moveTo>
                  <a:pt x="24" y="115"/>
                </a:moveTo>
                <a:cubicBezTo>
                  <a:pt x="24" y="114"/>
                  <a:pt x="24" y="114"/>
                  <a:pt x="23" y="114"/>
                </a:cubicBezTo>
                <a:cubicBezTo>
                  <a:pt x="23" y="113"/>
                  <a:pt x="22" y="113"/>
                  <a:pt x="21" y="113"/>
                </a:cubicBezTo>
                <a:cubicBezTo>
                  <a:pt x="19" y="113"/>
                  <a:pt x="19" y="113"/>
                  <a:pt x="19" y="113"/>
                </a:cubicBezTo>
                <a:cubicBezTo>
                  <a:pt x="19" y="116"/>
                  <a:pt x="19" y="116"/>
                  <a:pt x="19" y="116"/>
                </a:cubicBezTo>
                <a:cubicBezTo>
                  <a:pt x="21" y="116"/>
                  <a:pt x="21" y="116"/>
                  <a:pt x="21" y="116"/>
                </a:cubicBezTo>
                <a:cubicBezTo>
                  <a:pt x="22" y="116"/>
                  <a:pt x="23" y="116"/>
                  <a:pt x="23" y="116"/>
                </a:cubicBezTo>
                <a:cubicBezTo>
                  <a:pt x="24" y="116"/>
                  <a:pt x="24" y="115"/>
                  <a:pt x="24" y="115"/>
                </a:cubicBezTo>
                <a:close/>
                <a:moveTo>
                  <a:pt x="45" y="118"/>
                </a:moveTo>
                <a:cubicBezTo>
                  <a:pt x="46" y="120"/>
                  <a:pt x="46" y="120"/>
                  <a:pt x="46" y="120"/>
                </a:cubicBezTo>
                <a:cubicBezTo>
                  <a:pt x="41" y="120"/>
                  <a:pt x="41" y="120"/>
                  <a:pt x="41" y="120"/>
                </a:cubicBezTo>
                <a:cubicBezTo>
                  <a:pt x="40" y="118"/>
                  <a:pt x="40" y="118"/>
                  <a:pt x="40" y="118"/>
                </a:cubicBezTo>
                <a:cubicBezTo>
                  <a:pt x="40" y="117"/>
                  <a:pt x="40" y="117"/>
                  <a:pt x="40" y="117"/>
                </a:cubicBezTo>
                <a:cubicBezTo>
                  <a:pt x="35" y="117"/>
                  <a:pt x="35" y="117"/>
                  <a:pt x="35" y="117"/>
                </a:cubicBezTo>
                <a:cubicBezTo>
                  <a:pt x="34" y="118"/>
                  <a:pt x="34" y="118"/>
                  <a:pt x="34" y="118"/>
                </a:cubicBezTo>
                <a:cubicBezTo>
                  <a:pt x="34" y="120"/>
                  <a:pt x="34" y="120"/>
                  <a:pt x="34" y="120"/>
                </a:cubicBezTo>
                <a:cubicBezTo>
                  <a:pt x="29" y="120"/>
                  <a:pt x="29" y="120"/>
                  <a:pt x="29" y="120"/>
                </a:cubicBezTo>
                <a:cubicBezTo>
                  <a:pt x="30" y="118"/>
                  <a:pt x="30" y="118"/>
                  <a:pt x="30" y="118"/>
                </a:cubicBezTo>
                <a:cubicBezTo>
                  <a:pt x="35" y="104"/>
                  <a:pt x="35" y="104"/>
                  <a:pt x="35" y="104"/>
                </a:cubicBezTo>
                <a:cubicBezTo>
                  <a:pt x="40" y="104"/>
                  <a:pt x="40" y="104"/>
                  <a:pt x="40" y="104"/>
                </a:cubicBezTo>
                <a:lnTo>
                  <a:pt x="45" y="118"/>
                </a:lnTo>
                <a:close/>
                <a:moveTo>
                  <a:pt x="39" y="114"/>
                </a:moveTo>
                <a:cubicBezTo>
                  <a:pt x="37" y="108"/>
                  <a:pt x="37" y="108"/>
                  <a:pt x="37" y="108"/>
                </a:cubicBezTo>
                <a:cubicBezTo>
                  <a:pt x="36" y="114"/>
                  <a:pt x="36" y="114"/>
                  <a:pt x="36" y="114"/>
                </a:cubicBezTo>
                <a:lnTo>
                  <a:pt x="39" y="114"/>
                </a:lnTo>
                <a:close/>
                <a:moveTo>
                  <a:pt x="62" y="118"/>
                </a:moveTo>
                <a:cubicBezTo>
                  <a:pt x="62" y="120"/>
                  <a:pt x="62" y="120"/>
                  <a:pt x="62" y="120"/>
                </a:cubicBezTo>
                <a:cubicBezTo>
                  <a:pt x="57" y="120"/>
                  <a:pt x="57" y="120"/>
                  <a:pt x="57" y="120"/>
                </a:cubicBezTo>
                <a:cubicBezTo>
                  <a:pt x="56" y="118"/>
                  <a:pt x="56" y="118"/>
                  <a:pt x="56" y="118"/>
                </a:cubicBezTo>
                <a:cubicBezTo>
                  <a:pt x="55" y="115"/>
                  <a:pt x="55" y="115"/>
                  <a:pt x="55" y="115"/>
                </a:cubicBezTo>
                <a:cubicBezTo>
                  <a:pt x="54" y="114"/>
                  <a:pt x="54" y="114"/>
                  <a:pt x="54" y="114"/>
                </a:cubicBezTo>
                <a:cubicBezTo>
                  <a:pt x="53" y="114"/>
                  <a:pt x="53" y="113"/>
                  <a:pt x="53" y="113"/>
                </a:cubicBezTo>
                <a:cubicBezTo>
                  <a:pt x="52" y="113"/>
                  <a:pt x="52" y="113"/>
                  <a:pt x="52" y="113"/>
                </a:cubicBezTo>
                <a:cubicBezTo>
                  <a:pt x="52" y="118"/>
                  <a:pt x="52" y="118"/>
                  <a:pt x="52" y="118"/>
                </a:cubicBezTo>
                <a:cubicBezTo>
                  <a:pt x="52" y="120"/>
                  <a:pt x="52" y="120"/>
                  <a:pt x="52" y="120"/>
                </a:cubicBezTo>
                <a:cubicBezTo>
                  <a:pt x="47" y="120"/>
                  <a:pt x="47" y="120"/>
                  <a:pt x="47" y="120"/>
                </a:cubicBezTo>
                <a:cubicBezTo>
                  <a:pt x="47" y="118"/>
                  <a:pt x="47" y="118"/>
                  <a:pt x="47" y="118"/>
                </a:cubicBezTo>
                <a:cubicBezTo>
                  <a:pt x="47" y="104"/>
                  <a:pt x="47" y="104"/>
                  <a:pt x="47" y="104"/>
                </a:cubicBezTo>
                <a:cubicBezTo>
                  <a:pt x="55" y="104"/>
                  <a:pt x="55" y="104"/>
                  <a:pt x="55" y="104"/>
                </a:cubicBezTo>
                <a:cubicBezTo>
                  <a:pt x="57" y="104"/>
                  <a:pt x="58" y="104"/>
                  <a:pt x="59" y="105"/>
                </a:cubicBezTo>
                <a:cubicBezTo>
                  <a:pt x="59" y="105"/>
                  <a:pt x="60" y="105"/>
                  <a:pt x="61" y="106"/>
                </a:cubicBezTo>
                <a:cubicBezTo>
                  <a:pt x="61" y="107"/>
                  <a:pt x="61" y="108"/>
                  <a:pt x="61" y="109"/>
                </a:cubicBezTo>
                <a:cubicBezTo>
                  <a:pt x="61" y="109"/>
                  <a:pt x="61" y="110"/>
                  <a:pt x="61" y="111"/>
                </a:cubicBezTo>
                <a:cubicBezTo>
                  <a:pt x="60" y="111"/>
                  <a:pt x="60" y="112"/>
                  <a:pt x="59" y="112"/>
                </a:cubicBezTo>
                <a:cubicBezTo>
                  <a:pt x="59" y="112"/>
                  <a:pt x="58" y="113"/>
                  <a:pt x="57" y="113"/>
                </a:cubicBezTo>
                <a:cubicBezTo>
                  <a:pt x="58" y="113"/>
                  <a:pt x="58" y="113"/>
                  <a:pt x="59" y="113"/>
                </a:cubicBezTo>
                <a:cubicBezTo>
                  <a:pt x="59" y="114"/>
                  <a:pt x="59" y="114"/>
                  <a:pt x="59" y="114"/>
                </a:cubicBezTo>
                <a:cubicBezTo>
                  <a:pt x="60" y="115"/>
                  <a:pt x="60" y="115"/>
                  <a:pt x="60" y="115"/>
                </a:cubicBezTo>
                <a:lnTo>
                  <a:pt x="62" y="118"/>
                </a:lnTo>
                <a:close/>
                <a:moveTo>
                  <a:pt x="56" y="109"/>
                </a:moveTo>
                <a:cubicBezTo>
                  <a:pt x="56" y="108"/>
                  <a:pt x="56" y="108"/>
                  <a:pt x="56" y="108"/>
                </a:cubicBezTo>
                <a:cubicBezTo>
                  <a:pt x="56" y="108"/>
                  <a:pt x="55" y="107"/>
                  <a:pt x="54" y="107"/>
                </a:cubicBezTo>
                <a:cubicBezTo>
                  <a:pt x="52" y="107"/>
                  <a:pt x="52" y="107"/>
                  <a:pt x="52" y="107"/>
                </a:cubicBezTo>
                <a:cubicBezTo>
                  <a:pt x="52" y="110"/>
                  <a:pt x="52" y="110"/>
                  <a:pt x="52" y="110"/>
                </a:cubicBezTo>
                <a:cubicBezTo>
                  <a:pt x="54" y="110"/>
                  <a:pt x="54" y="110"/>
                  <a:pt x="54" y="110"/>
                </a:cubicBezTo>
                <a:cubicBezTo>
                  <a:pt x="54" y="110"/>
                  <a:pt x="55" y="110"/>
                  <a:pt x="55" y="110"/>
                </a:cubicBezTo>
                <a:cubicBezTo>
                  <a:pt x="56" y="110"/>
                  <a:pt x="56" y="110"/>
                  <a:pt x="56" y="110"/>
                </a:cubicBezTo>
                <a:cubicBezTo>
                  <a:pt x="56" y="110"/>
                  <a:pt x="56" y="109"/>
                  <a:pt x="56" y="109"/>
                </a:cubicBezTo>
                <a:close/>
                <a:moveTo>
                  <a:pt x="73" y="116"/>
                </a:moveTo>
                <a:cubicBezTo>
                  <a:pt x="72" y="116"/>
                  <a:pt x="72" y="116"/>
                  <a:pt x="71" y="116"/>
                </a:cubicBezTo>
                <a:cubicBezTo>
                  <a:pt x="70" y="116"/>
                  <a:pt x="69" y="116"/>
                  <a:pt x="69" y="115"/>
                </a:cubicBezTo>
                <a:cubicBezTo>
                  <a:pt x="68" y="115"/>
                  <a:pt x="68" y="114"/>
                  <a:pt x="68" y="112"/>
                </a:cubicBezTo>
                <a:cubicBezTo>
                  <a:pt x="68" y="111"/>
                  <a:pt x="68" y="109"/>
                  <a:pt x="68" y="109"/>
                </a:cubicBezTo>
                <a:cubicBezTo>
                  <a:pt x="69" y="108"/>
                  <a:pt x="70" y="108"/>
                  <a:pt x="71" y="108"/>
                </a:cubicBezTo>
                <a:cubicBezTo>
                  <a:pt x="71" y="108"/>
                  <a:pt x="72" y="108"/>
                  <a:pt x="72" y="108"/>
                </a:cubicBezTo>
                <a:cubicBezTo>
                  <a:pt x="73" y="108"/>
                  <a:pt x="73" y="108"/>
                  <a:pt x="73" y="109"/>
                </a:cubicBezTo>
                <a:cubicBezTo>
                  <a:pt x="73" y="109"/>
                  <a:pt x="74" y="109"/>
                  <a:pt x="74" y="110"/>
                </a:cubicBezTo>
                <a:cubicBezTo>
                  <a:pt x="78" y="109"/>
                  <a:pt x="78" y="109"/>
                  <a:pt x="78" y="109"/>
                </a:cubicBezTo>
                <a:cubicBezTo>
                  <a:pt x="77" y="107"/>
                  <a:pt x="77" y="106"/>
                  <a:pt x="75" y="105"/>
                </a:cubicBezTo>
                <a:cubicBezTo>
                  <a:pt x="74" y="104"/>
                  <a:pt x="73" y="104"/>
                  <a:pt x="71" y="104"/>
                </a:cubicBezTo>
                <a:cubicBezTo>
                  <a:pt x="68" y="104"/>
                  <a:pt x="66" y="105"/>
                  <a:pt x="65" y="106"/>
                </a:cubicBezTo>
                <a:cubicBezTo>
                  <a:pt x="64" y="107"/>
                  <a:pt x="63" y="109"/>
                  <a:pt x="63" y="112"/>
                </a:cubicBezTo>
                <a:cubicBezTo>
                  <a:pt x="63" y="114"/>
                  <a:pt x="63" y="115"/>
                  <a:pt x="64" y="117"/>
                </a:cubicBezTo>
                <a:cubicBezTo>
                  <a:pt x="64" y="117"/>
                  <a:pt x="65" y="117"/>
                  <a:pt x="65" y="118"/>
                </a:cubicBezTo>
                <a:cubicBezTo>
                  <a:pt x="66" y="118"/>
                  <a:pt x="66" y="119"/>
                  <a:pt x="67" y="119"/>
                </a:cubicBezTo>
                <a:cubicBezTo>
                  <a:pt x="68" y="120"/>
                  <a:pt x="69" y="120"/>
                  <a:pt x="71" y="120"/>
                </a:cubicBezTo>
                <a:cubicBezTo>
                  <a:pt x="72" y="120"/>
                  <a:pt x="74" y="120"/>
                  <a:pt x="74" y="119"/>
                </a:cubicBezTo>
                <a:cubicBezTo>
                  <a:pt x="75" y="119"/>
                  <a:pt x="76" y="118"/>
                  <a:pt x="76" y="118"/>
                </a:cubicBezTo>
                <a:cubicBezTo>
                  <a:pt x="77" y="118"/>
                  <a:pt x="77" y="118"/>
                  <a:pt x="77" y="118"/>
                </a:cubicBezTo>
                <a:cubicBezTo>
                  <a:pt x="77" y="117"/>
                  <a:pt x="78" y="116"/>
                  <a:pt x="78" y="115"/>
                </a:cubicBezTo>
                <a:cubicBezTo>
                  <a:pt x="74" y="113"/>
                  <a:pt x="74" y="113"/>
                  <a:pt x="74" y="113"/>
                </a:cubicBezTo>
                <a:cubicBezTo>
                  <a:pt x="74" y="114"/>
                  <a:pt x="73" y="115"/>
                  <a:pt x="73" y="116"/>
                </a:cubicBezTo>
                <a:close/>
                <a:moveTo>
                  <a:pt x="94" y="106"/>
                </a:moveTo>
                <a:cubicBezTo>
                  <a:pt x="95" y="107"/>
                  <a:pt x="96" y="109"/>
                  <a:pt x="96" y="112"/>
                </a:cubicBezTo>
                <a:cubicBezTo>
                  <a:pt x="96" y="114"/>
                  <a:pt x="95" y="115"/>
                  <a:pt x="95" y="116"/>
                </a:cubicBezTo>
                <a:cubicBezTo>
                  <a:pt x="94" y="117"/>
                  <a:pt x="94" y="117"/>
                  <a:pt x="94" y="118"/>
                </a:cubicBezTo>
                <a:cubicBezTo>
                  <a:pt x="93" y="118"/>
                  <a:pt x="93" y="119"/>
                  <a:pt x="92" y="119"/>
                </a:cubicBezTo>
                <a:cubicBezTo>
                  <a:pt x="91" y="120"/>
                  <a:pt x="90" y="120"/>
                  <a:pt x="88" y="120"/>
                </a:cubicBezTo>
                <a:cubicBezTo>
                  <a:pt x="86" y="120"/>
                  <a:pt x="85" y="120"/>
                  <a:pt x="84" y="119"/>
                </a:cubicBezTo>
                <a:cubicBezTo>
                  <a:pt x="83" y="119"/>
                  <a:pt x="82" y="118"/>
                  <a:pt x="82" y="118"/>
                </a:cubicBezTo>
                <a:cubicBezTo>
                  <a:pt x="81" y="117"/>
                  <a:pt x="81" y="117"/>
                  <a:pt x="81" y="116"/>
                </a:cubicBezTo>
                <a:cubicBezTo>
                  <a:pt x="80" y="115"/>
                  <a:pt x="80" y="114"/>
                  <a:pt x="80" y="112"/>
                </a:cubicBezTo>
                <a:cubicBezTo>
                  <a:pt x="80" y="109"/>
                  <a:pt x="80" y="107"/>
                  <a:pt x="82" y="106"/>
                </a:cubicBezTo>
                <a:cubicBezTo>
                  <a:pt x="83" y="105"/>
                  <a:pt x="85" y="104"/>
                  <a:pt x="88" y="104"/>
                </a:cubicBezTo>
                <a:cubicBezTo>
                  <a:pt x="90" y="104"/>
                  <a:pt x="92" y="105"/>
                  <a:pt x="94" y="106"/>
                </a:cubicBezTo>
                <a:close/>
                <a:moveTo>
                  <a:pt x="91" y="112"/>
                </a:moveTo>
                <a:cubicBezTo>
                  <a:pt x="91" y="110"/>
                  <a:pt x="91" y="109"/>
                  <a:pt x="90" y="109"/>
                </a:cubicBezTo>
                <a:cubicBezTo>
                  <a:pt x="89" y="108"/>
                  <a:pt x="89" y="108"/>
                  <a:pt x="88" y="108"/>
                </a:cubicBezTo>
                <a:cubicBezTo>
                  <a:pt x="87" y="108"/>
                  <a:pt x="86" y="108"/>
                  <a:pt x="85" y="109"/>
                </a:cubicBezTo>
                <a:cubicBezTo>
                  <a:pt x="85" y="109"/>
                  <a:pt x="84" y="110"/>
                  <a:pt x="84" y="112"/>
                </a:cubicBezTo>
                <a:cubicBezTo>
                  <a:pt x="84" y="114"/>
                  <a:pt x="85" y="115"/>
                  <a:pt x="85" y="115"/>
                </a:cubicBezTo>
                <a:cubicBezTo>
                  <a:pt x="86" y="116"/>
                  <a:pt x="87" y="116"/>
                  <a:pt x="88" y="116"/>
                </a:cubicBezTo>
                <a:cubicBezTo>
                  <a:pt x="89" y="116"/>
                  <a:pt x="89" y="116"/>
                  <a:pt x="90" y="115"/>
                </a:cubicBezTo>
                <a:cubicBezTo>
                  <a:pt x="91" y="115"/>
                  <a:pt x="91" y="113"/>
                  <a:pt x="91" y="112"/>
                </a:cubicBezTo>
                <a:close/>
                <a:moveTo>
                  <a:pt x="112" y="109"/>
                </a:moveTo>
                <a:cubicBezTo>
                  <a:pt x="112" y="110"/>
                  <a:pt x="112" y="111"/>
                  <a:pt x="112" y="112"/>
                </a:cubicBezTo>
                <a:cubicBezTo>
                  <a:pt x="112" y="114"/>
                  <a:pt x="112" y="115"/>
                  <a:pt x="112" y="116"/>
                </a:cubicBezTo>
                <a:cubicBezTo>
                  <a:pt x="112" y="117"/>
                  <a:pt x="111" y="117"/>
                  <a:pt x="110" y="118"/>
                </a:cubicBezTo>
                <a:cubicBezTo>
                  <a:pt x="110" y="118"/>
                  <a:pt x="110" y="118"/>
                  <a:pt x="110" y="118"/>
                </a:cubicBezTo>
                <a:cubicBezTo>
                  <a:pt x="110" y="119"/>
                  <a:pt x="109" y="119"/>
                  <a:pt x="108" y="119"/>
                </a:cubicBezTo>
                <a:cubicBezTo>
                  <a:pt x="107" y="119"/>
                  <a:pt x="106" y="120"/>
                  <a:pt x="105" y="120"/>
                </a:cubicBezTo>
                <a:cubicBezTo>
                  <a:pt x="98" y="120"/>
                  <a:pt x="98" y="120"/>
                  <a:pt x="98" y="120"/>
                </a:cubicBezTo>
                <a:cubicBezTo>
                  <a:pt x="98" y="118"/>
                  <a:pt x="98" y="118"/>
                  <a:pt x="98" y="118"/>
                </a:cubicBezTo>
                <a:cubicBezTo>
                  <a:pt x="98" y="104"/>
                  <a:pt x="98" y="104"/>
                  <a:pt x="98" y="104"/>
                </a:cubicBezTo>
                <a:cubicBezTo>
                  <a:pt x="105" y="104"/>
                  <a:pt x="105" y="104"/>
                  <a:pt x="105" y="104"/>
                </a:cubicBezTo>
                <a:cubicBezTo>
                  <a:pt x="107" y="104"/>
                  <a:pt x="108" y="104"/>
                  <a:pt x="109" y="105"/>
                </a:cubicBezTo>
                <a:cubicBezTo>
                  <a:pt x="110" y="105"/>
                  <a:pt x="110" y="106"/>
                  <a:pt x="111" y="106"/>
                </a:cubicBezTo>
                <a:cubicBezTo>
                  <a:pt x="111" y="107"/>
                  <a:pt x="112" y="108"/>
                  <a:pt x="112" y="109"/>
                </a:cubicBezTo>
                <a:close/>
                <a:moveTo>
                  <a:pt x="108" y="112"/>
                </a:moveTo>
                <a:cubicBezTo>
                  <a:pt x="108" y="110"/>
                  <a:pt x="107" y="109"/>
                  <a:pt x="107" y="109"/>
                </a:cubicBezTo>
                <a:cubicBezTo>
                  <a:pt x="106" y="108"/>
                  <a:pt x="105" y="108"/>
                  <a:pt x="104" y="108"/>
                </a:cubicBezTo>
                <a:cubicBezTo>
                  <a:pt x="103" y="108"/>
                  <a:pt x="103" y="108"/>
                  <a:pt x="103" y="108"/>
                </a:cubicBezTo>
                <a:cubicBezTo>
                  <a:pt x="103" y="116"/>
                  <a:pt x="103" y="116"/>
                  <a:pt x="103" y="116"/>
                </a:cubicBezTo>
                <a:cubicBezTo>
                  <a:pt x="104" y="116"/>
                  <a:pt x="104" y="116"/>
                  <a:pt x="104" y="116"/>
                </a:cubicBezTo>
                <a:cubicBezTo>
                  <a:pt x="105" y="116"/>
                  <a:pt x="106" y="116"/>
                  <a:pt x="106" y="116"/>
                </a:cubicBezTo>
                <a:cubicBezTo>
                  <a:pt x="107" y="116"/>
                  <a:pt x="107" y="115"/>
                  <a:pt x="107" y="115"/>
                </a:cubicBezTo>
                <a:cubicBezTo>
                  <a:pt x="108" y="114"/>
                  <a:pt x="108" y="113"/>
                  <a:pt x="108" y="112"/>
                </a:cubicBezTo>
                <a:close/>
                <a:moveTo>
                  <a:pt x="120" y="113"/>
                </a:moveTo>
                <a:cubicBezTo>
                  <a:pt x="127" y="113"/>
                  <a:pt x="127" y="113"/>
                  <a:pt x="127" y="113"/>
                </a:cubicBezTo>
                <a:cubicBezTo>
                  <a:pt x="127" y="110"/>
                  <a:pt x="127" y="110"/>
                  <a:pt x="127" y="110"/>
                </a:cubicBezTo>
                <a:cubicBezTo>
                  <a:pt x="120" y="110"/>
                  <a:pt x="120" y="110"/>
                  <a:pt x="120" y="110"/>
                </a:cubicBezTo>
                <a:cubicBezTo>
                  <a:pt x="120" y="108"/>
                  <a:pt x="120" y="108"/>
                  <a:pt x="120" y="108"/>
                </a:cubicBezTo>
                <a:cubicBezTo>
                  <a:pt x="128" y="108"/>
                  <a:pt x="128" y="108"/>
                  <a:pt x="128" y="108"/>
                </a:cubicBezTo>
                <a:cubicBezTo>
                  <a:pt x="128" y="104"/>
                  <a:pt x="128" y="104"/>
                  <a:pt x="128" y="104"/>
                </a:cubicBezTo>
                <a:cubicBezTo>
                  <a:pt x="115" y="104"/>
                  <a:pt x="115" y="104"/>
                  <a:pt x="115" y="104"/>
                </a:cubicBezTo>
                <a:cubicBezTo>
                  <a:pt x="115" y="118"/>
                  <a:pt x="115" y="118"/>
                  <a:pt x="115" y="118"/>
                </a:cubicBezTo>
                <a:cubicBezTo>
                  <a:pt x="115" y="120"/>
                  <a:pt x="115" y="120"/>
                  <a:pt x="115" y="120"/>
                </a:cubicBezTo>
                <a:cubicBezTo>
                  <a:pt x="128" y="120"/>
                  <a:pt x="128" y="120"/>
                  <a:pt x="128" y="120"/>
                </a:cubicBezTo>
                <a:cubicBezTo>
                  <a:pt x="128" y="118"/>
                  <a:pt x="128" y="118"/>
                  <a:pt x="128" y="118"/>
                </a:cubicBezTo>
                <a:cubicBezTo>
                  <a:pt x="128" y="116"/>
                  <a:pt x="128" y="116"/>
                  <a:pt x="128" y="116"/>
                </a:cubicBezTo>
                <a:cubicBezTo>
                  <a:pt x="120" y="116"/>
                  <a:pt x="120" y="116"/>
                  <a:pt x="120" y="116"/>
                </a:cubicBezTo>
                <a:lnTo>
                  <a:pt x="120" y="1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6492066" y="2941405"/>
            <a:ext cx="431314" cy="450363"/>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2" name="Freeform 11"/>
          <p:cNvSpPr>
            <a:spLocks noEditPoints="1"/>
          </p:cNvSpPr>
          <p:nvPr/>
        </p:nvSpPr>
        <p:spPr bwMode="auto">
          <a:xfrm>
            <a:off x="6527103" y="1844665"/>
            <a:ext cx="366005" cy="478935"/>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3" name="Freeform 19"/>
          <p:cNvSpPr>
            <a:spLocks noEditPoints="1"/>
          </p:cNvSpPr>
          <p:nvPr/>
        </p:nvSpPr>
        <p:spPr bwMode="auto">
          <a:xfrm>
            <a:off x="6482543" y="5111944"/>
            <a:ext cx="450363" cy="38913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191"/>
                                        </p:tgtEl>
                                        <p:attrNameLst>
                                          <p:attrName>style.visibility</p:attrName>
                                        </p:attrNameLst>
                                      </p:cBhvr>
                                      <p:to>
                                        <p:strVal val="visible"/>
                                      </p:to>
                                    </p:set>
                                    <p:animEffect transition="in" filter="circle(in)">
                                      <p:cBhvr>
                                        <p:cTn id="7" dur="1000"/>
                                        <p:tgtEl>
                                          <p:spTgt spid="4191"/>
                                        </p:tgtEl>
                                      </p:cBhvr>
                                    </p:animEffect>
                                  </p:childTnLst>
                                </p:cTn>
                              </p:par>
                            </p:childTnLst>
                          </p:cTn>
                        </p:par>
                        <p:par>
                          <p:cTn id="8" fill="hold">
                            <p:stCondLst>
                              <p:cond delay="1000"/>
                            </p:stCondLst>
                            <p:childTnLst>
                              <p:par>
                                <p:cTn id="9" presetID="19" presetClass="entr" presetSubtype="10"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p:cTn id="11" dur="500" fill="hold"/>
                                        <p:tgtEl>
                                          <p:spTgt spid="128"/>
                                        </p:tgtEl>
                                        <p:attrNameLst>
                                          <p:attrName>ppt_w</p:attrName>
                                        </p:attrNameLst>
                                      </p:cBhvr>
                                      <p:tavLst>
                                        <p:tav tm="0" fmla="#ppt_w*sin(2.5*pi*$)">
                                          <p:val>
                                            <p:fltVal val="0"/>
                                          </p:val>
                                        </p:tav>
                                        <p:tav tm="100000">
                                          <p:val>
                                            <p:fltVal val="1"/>
                                          </p:val>
                                        </p:tav>
                                      </p:tavLst>
                                    </p:anim>
                                    <p:anim calcmode="lin" valueType="num">
                                      <p:cBhvr>
                                        <p:cTn id="12" dur="500" fill="hold"/>
                                        <p:tgtEl>
                                          <p:spTgt spid="128"/>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anim calcmode="lin" valueType="num">
                                      <p:cBhvr>
                                        <p:cTn id="15" dur="500" fill="hold"/>
                                        <p:tgtEl>
                                          <p:spTgt spid="129"/>
                                        </p:tgtEl>
                                        <p:attrNameLst>
                                          <p:attrName>ppt_w</p:attrName>
                                        </p:attrNameLst>
                                      </p:cBhvr>
                                      <p:tavLst>
                                        <p:tav tm="0" fmla="#ppt_w*sin(2.5*pi*$)">
                                          <p:val>
                                            <p:fltVal val="0"/>
                                          </p:val>
                                        </p:tav>
                                        <p:tav tm="100000">
                                          <p:val>
                                            <p:fltVal val="1"/>
                                          </p:val>
                                        </p:tav>
                                      </p:tavLst>
                                    </p:anim>
                                    <p:anim calcmode="lin" valueType="num">
                                      <p:cBhvr>
                                        <p:cTn id="16" dur="500" fill="hold"/>
                                        <p:tgtEl>
                                          <p:spTgt spid="129"/>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p:cTn id="19" dur="500" fill="hold"/>
                                        <p:tgtEl>
                                          <p:spTgt spid="130"/>
                                        </p:tgtEl>
                                        <p:attrNameLst>
                                          <p:attrName>ppt_w</p:attrName>
                                        </p:attrNameLst>
                                      </p:cBhvr>
                                      <p:tavLst>
                                        <p:tav tm="0" fmla="#ppt_w*sin(2.5*pi*$)">
                                          <p:val>
                                            <p:fltVal val="0"/>
                                          </p:val>
                                        </p:tav>
                                        <p:tav tm="100000">
                                          <p:val>
                                            <p:fltVal val="1"/>
                                          </p:val>
                                        </p:tav>
                                      </p:tavLst>
                                    </p:anim>
                                    <p:anim calcmode="lin" valueType="num">
                                      <p:cBhvr>
                                        <p:cTn id="20" dur="500" fill="hold"/>
                                        <p:tgtEl>
                                          <p:spTgt spid="130"/>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anim calcmode="lin" valueType="num">
                                      <p:cBhvr>
                                        <p:cTn id="23" dur="500" fill="hold"/>
                                        <p:tgtEl>
                                          <p:spTgt spid="131"/>
                                        </p:tgtEl>
                                        <p:attrNameLst>
                                          <p:attrName>ppt_w</p:attrName>
                                        </p:attrNameLst>
                                      </p:cBhvr>
                                      <p:tavLst>
                                        <p:tav tm="0" fmla="#ppt_w*sin(2.5*pi*$)">
                                          <p:val>
                                            <p:fltVal val="0"/>
                                          </p:val>
                                        </p:tav>
                                        <p:tav tm="100000">
                                          <p:val>
                                            <p:fltVal val="1"/>
                                          </p:val>
                                        </p:tav>
                                      </p:tavLst>
                                    </p:anim>
                                    <p:anim calcmode="lin" valueType="num">
                                      <p:cBhvr>
                                        <p:cTn id="24" dur="500" fill="hold"/>
                                        <p:tgtEl>
                                          <p:spTgt spid="131"/>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500"/>
                                        <p:tgtEl>
                                          <p:spTgt spid="1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500"/>
                                        <p:tgtEl>
                                          <p:spTgt spid="14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wipe(left)">
                                      <p:cBhvr>
                                        <p:cTn id="40" dur="500"/>
                                        <p:tgtEl>
                                          <p:spTgt spid="13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wipe(left)">
                                      <p:cBhvr>
                                        <p:cTn id="43" dur="500"/>
                                        <p:tgtEl>
                                          <p:spTgt spid="13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left)">
                                      <p:cBhvr>
                                        <p:cTn id="46" dur="500"/>
                                        <p:tgtEl>
                                          <p:spTgt spid="1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left)">
                                      <p:cBhvr>
                                        <p:cTn id="49" dur="500"/>
                                        <p:tgtEl>
                                          <p:spTgt spid="13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wipe(left)">
                                      <p:cBhvr>
                                        <p:cTn id="55" dur="500"/>
                                        <p:tgtEl>
                                          <p:spTgt spid="13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wipe(left)">
                                      <p:cBhvr>
                                        <p:cTn id="58" dur="500"/>
                                        <p:tgtEl>
                                          <p:spTgt spid="13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wipe(left)">
                                      <p:cBhvr>
                                        <p:cTn id="6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p:bldP spid="133" grpId="0"/>
      <p:bldP spid="134" grpId="0"/>
      <p:bldP spid="135" grpId="0"/>
      <p:bldP spid="136" grpId="0"/>
      <p:bldP spid="137" grpId="0"/>
      <p:bldP spid="138" grpId="0"/>
      <p:bldP spid="139" grpId="0"/>
      <p:bldP spid="140" grpId="0" animBg="1"/>
      <p:bldP spid="141" grpId="0" animBg="1"/>
      <p:bldP spid="142" grpId="0" animBg="1"/>
      <p:bldP spid="1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63"/>
          <p:cNvGrpSpPr/>
          <p:nvPr/>
        </p:nvGrpSpPr>
        <p:grpSpPr>
          <a:xfrm>
            <a:off x="4999449" y="1709489"/>
            <a:ext cx="2601251" cy="548479"/>
            <a:chOff x="1792812" y="1276468"/>
            <a:chExt cx="2779190" cy="518462"/>
          </a:xfrm>
          <a:solidFill>
            <a:schemeClr val="tx2"/>
          </a:solidFill>
        </p:grpSpPr>
        <p:sp>
          <p:nvSpPr>
            <p:cNvPr id="33" name="Pentagon 65"/>
            <p:cNvSpPr/>
            <p:nvPr/>
          </p:nvSpPr>
          <p:spPr>
            <a:xfrm>
              <a:off x="1792812" y="1276468"/>
              <a:ext cx="2779190" cy="51846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34" name="TextBox 66"/>
            <p:cNvSpPr txBox="1"/>
            <p:nvPr/>
          </p:nvSpPr>
          <p:spPr>
            <a:xfrm>
              <a:off x="3664421" y="1399901"/>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80%</a:t>
              </a:r>
              <a:endParaRPr lang="en-US" sz="1865" dirty="0">
                <a:solidFill>
                  <a:schemeClr val="bg1"/>
                </a:solidFill>
              </a:endParaRPr>
            </a:p>
          </p:txBody>
        </p:sp>
      </p:grpSp>
      <p:grpSp>
        <p:nvGrpSpPr>
          <p:cNvPr id="35" name="Group 67"/>
          <p:cNvGrpSpPr/>
          <p:nvPr/>
        </p:nvGrpSpPr>
        <p:grpSpPr>
          <a:xfrm>
            <a:off x="4999545" y="2320486"/>
            <a:ext cx="2115886" cy="548479"/>
            <a:chOff x="1792915" y="2110893"/>
            <a:chExt cx="2260621" cy="518462"/>
          </a:xfrm>
          <a:solidFill>
            <a:schemeClr val="bg2"/>
          </a:solidFill>
        </p:grpSpPr>
        <p:sp>
          <p:nvSpPr>
            <p:cNvPr id="36" name="Pentagon 68"/>
            <p:cNvSpPr/>
            <p:nvPr/>
          </p:nvSpPr>
          <p:spPr>
            <a:xfrm>
              <a:off x="1792915" y="2110893"/>
              <a:ext cx="2260621" cy="51846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43" name="TextBox 86"/>
            <p:cNvSpPr txBox="1"/>
            <p:nvPr/>
          </p:nvSpPr>
          <p:spPr>
            <a:xfrm>
              <a:off x="3157009" y="2237390"/>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70%</a:t>
              </a:r>
              <a:endParaRPr lang="en-US" sz="1865" dirty="0">
                <a:solidFill>
                  <a:schemeClr val="bg1"/>
                </a:solidFill>
              </a:endParaRPr>
            </a:p>
          </p:txBody>
        </p:sp>
      </p:grpSp>
      <p:grpSp>
        <p:nvGrpSpPr>
          <p:cNvPr id="44" name="Group 87"/>
          <p:cNvGrpSpPr/>
          <p:nvPr/>
        </p:nvGrpSpPr>
        <p:grpSpPr>
          <a:xfrm>
            <a:off x="5001151" y="2931483"/>
            <a:ext cx="1629012" cy="548479"/>
            <a:chOff x="1794633" y="2975000"/>
            <a:chExt cx="1740443" cy="518462"/>
          </a:xfrm>
          <a:solidFill>
            <a:schemeClr val="accent1"/>
          </a:solidFill>
        </p:grpSpPr>
        <p:sp>
          <p:nvSpPr>
            <p:cNvPr id="50" name="Pentagon 88"/>
            <p:cNvSpPr/>
            <p:nvPr/>
          </p:nvSpPr>
          <p:spPr>
            <a:xfrm>
              <a:off x="1794633" y="2975000"/>
              <a:ext cx="1740443" cy="51846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51" name="TextBox 89"/>
            <p:cNvSpPr txBox="1"/>
            <p:nvPr/>
          </p:nvSpPr>
          <p:spPr>
            <a:xfrm>
              <a:off x="2784347" y="3104696"/>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60%</a:t>
              </a:r>
              <a:endParaRPr lang="en-US" sz="1865" dirty="0">
                <a:solidFill>
                  <a:schemeClr val="bg1"/>
                </a:solidFill>
              </a:endParaRPr>
            </a:p>
          </p:txBody>
        </p:sp>
      </p:grpSp>
      <p:grpSp>
        <p:nvGrpSpPr>
          <p:cNvPr id="52" name="Group 90"/>
          <p:cNvGrpSpPr/>
          <p:nvPr/>
        </p:nvGrpSpPr>
        <p:grpSpPr>
          <a:xfrm>
            <a:off x="5001151" y="3542478"/>
            <a:ext cx="1035906" cy="548479"/>
            <a:chOff x="1794632" y="3851318"/>
            <a:chExt cx="1106766" cy="518462"/>
          </a:xfrm>
          <a:solidFill>
            <a:schemeClr val="accent3"/>
          </a:solidFill>
        </p:grpSpPr>
        <p:sp>
          <p:nvSpPr>
            <p:cNvPr id="53" name="Pentagon 91"/>
            <p:cNvSpPr/>
            <p:nvPr/>
          </p:nvSpPr>
          <p:spPr>
            <a:xfrm>
              <a:off x="1794632" y="3851318"/>
              <a:ext cx="1106766" cy="51846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54" name="TextBox 92"/>
            <p:cNvSpPr txBox="1"/>
            <p:nvPr/>
          </p:nvSpPr>
          <p:spPr>
            <a:xfrm>
              <a:off x="2177691" y="3964305"/>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40%</a:t>
              </a:r>
              <a:endParaRPr lang="en-US" sz="1865" dirty="0">
                <a:solidFill>
                  <a:schemeClr val="bg1"/>
                </a:solidFill>
              </a:endParaRPr>
            </a:p>
          </p:txBody>
        </p:sp>
      </p:grpSp>
      <p:grpSp>
        <p:nvGrpSpPr>
          <p:cNvPr id="55" name="Group 4"/>
          <p:cNvGrpSpPr>
            <a:grpSpLocks noChangeAspect="1"/>
          </p:cNvGrpSpPr>
          <p:nvPr/>
        </p:nvGrpSpPr>
        <p:grpSpPr bwMode="auto">
          <a:xfrm>
            <a:off x="723864" y="1649943"/>
            <a:ext cx="5084045" cy="3160294"/>
            <a:chOff x="376" y="1148"/>
            <a:chExt cx="2053" cy="1276"/>
          </a:xfrm>
        </p:grpSpPr>
        <p:sp>
          <p:nvSpPr>
            <p:cNvPr id="56" name="AutoShape 3"/>
            <p:cNvSpPr>
              <a:spLocks noChangeAspect="1" noChangeArrowheads="1" noTextEdit="1"/>
            </p:cNvSpPr>
            <p:nvPr/>
          </p:nvSpPr>
          <p:spPr bwMode="auto">
            <a:xfrm>
              <a:off x="376" y="1148"/>
              <a:ext cx="2053" cy="1276"/>
            </a:xfrm>
            <a:prstGeom prst="rect">
              <a:avLst/>
            </a:prstGeom>
            <a:noFill/>
            <a:ln w="9525">
              <a:noFill/>
              <a:miter lim="800000"/>
            </a:ln>
          </p:spPr>
          <p:txBody>
            <a:bodyPr vert="horz" wrap="square" lIns="121920" tIns="60960" rIns="121920" bIns="60960" numCol="1" anchor="t" anchorCtr="0" compatLnSpc="1"/>
            <a:lstStyle/>
            <a:p>
              <a:endParaRPr lang="en-US" sz="3555"/>
            </a:p>
          </p:txBody>
        </p:sp>
        <p:sp>
          <p:nvSpPr>
            <p:cNvPr id="57" name="Freeform 5"/>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ln>
          </p:spPr>
          <p:txBody>
            <a:bodyPr vert="horz" wrap="square" lIns="121920" tIns="60960" rIns="121920" bIns="60960" numCol="1" anchor="t" anchorCtr="0" compatLnSpc="1"/>
            <a:lstStyle/>
            <a:p>
              <a:endParaRPr lang="en-US" sz="3555"/>
            </a:p>
          </p:txBody>
        </p:sp>
        <p:sp>
          <p:nvSpPr>
            <p:cNvPr id="58" name="Rectangle 6"/>
            <p:cNvSpPr>
              <a:spLocks noChangeArrowheads="1"/>
            </p:cNvSpPr>
            <p:nvPr/>
          </p:nvSpPr>
          <p:spPr bwMode="auto">
            <a:xfrm>
              <a:off x="720" y="1255"/>
              <a:ext cx="1365" cy="732"/>
            </a:xfrm>
            <a:prstGeom prst="rect">
              <a:avLst/>
            </a:prstGeom>
            <a:solidFill>
              <a:schemeClr val="bg1"/>
            </a:solidFill>
            <a:ln w="9525">
              <a:noFill/>
              <a:miter lim="800000"/>
            </a:ln>
          </p:spPr>
          <p:txBody>
            <a:bodyPr vert="horz" wrap="square" lIns="121920" tIns="60960" rIns="121920" bIns="60960" numCol="1" anchor="t" anchorCtr="0" compatLnSpc="1"/>
            <a:lstStyle/>
            <a:p>
              <a:endParaRPr lang="en-US" sz="3555"/>
            </a:p>
          </p:txBody>
        </p:sp>
        <p:sp>
          <p:nvSpPr>
            <p:cNvPr id="59" name="Oval 7"/>
            <p:cNvSpPr>
              <a:spLocks noChangeArrowheads="1"/>
            </p:cNvSpPr>
            <p:nvPr/>
          </p:nvSpPr>
          <p:spPr bwMode="auto">
            <a:xfrm>
              <a:off x="1383" y="1185"/>
              <a:ext cx="39" cy="38"/>
            </a:xfrm>
            <a:prstGeom prst="ellipse">
              <a:avLst/>
            </a:prstGeom>
            <a:solidFill>
              <a:schemeClr val="bg1">
                <a:lumMod val="85000"/>
              </a:schemeClr>
            </a:solidFill>
            <a:ln w="9525">
              <a:noFill/>
              <a:round/>
            </a:ln>
          </p:spPr>
          <p:txBody>
            <a:bodyPr vert="horz" wrap="square" lIns="121920" tIns="60960" rIns="121920" bIns="60960" numCol="1" anchor="t" anchorCtr="0" compatLnSpc="1"/>
            <a:lstStyle/>
            <a:p>
              <a:endParaRPr lang="en-US" sz="3555"/>
            </a:p>
          </p:txBody>
        </p:sp>
        <p:sp>
          <p:nvSpPr>
            <p:cNvPr id="60" name="Rectangle 8"/>
            <p:cNvSpPr>
              <a:spLocks noChangeArrowheads="1"/>
            </p:cNvSpPr>
            <p:nvPr/>
          </p:nvSpPr>
          <p:spPr bwMode="auto">
            <a:xfrm>
              <a:off x="1371" y="2034"/>
              <a:ext cx="63" cy="65"/>
            </a:xfrm>
            <a:prstGeom prst="ellipse">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3555"/>
            </a:p>
          </p:txBody>
        </p:sp>
        <p:sp>
          <p:nvSpPr>
            <p:cNvPr id="61" name="Freeform 9"/>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3555"/>
            </a:p>
          </p:txBody>
        </p:sp>
        <p:sp>
          <p:nvSpPr>
            <p:cNvPr id="62" name="Freeform 10"/>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3555"/>
            </a:p>
          </p:txBody>
        </p:sp>
        <p:sp>
          <p:nvSpPr>
            <p:cNvPr id="63" name="Rectangle 11"/>
            <p:cNvSpPr>
              <a:spLocks noChangeArrowheads="1"/>
            </p:cNvSpPr>
            <p:nvPr/>
          </p:nvSpPr>
          <p:spPr bwMode="auto">
            <a:xfrm>
              <a:off x="1196" y="2376"/>
              <a:ext cx="413" cy="27"/>
            </a:xfrm>
            <a:prstGeom prst="roundRect">
              <a:avLst/>
            </a:prstGeom>
            <a:solidFill>
              <a:srgbClr val="707071"/>
            </a:solidFill>
            <a:ln w="9525">
              <a:noFill/>
              <a:miter lim="800000"/>
            </a:ln>
          </p:spPr>
          <p:txBody>
            <a:bodyPr vert="horz" wrap="square" lIns="121920" tIns="60960" rIns="121920" bIns="60960" numCol="1" anchor="t" anchorCtr="0" compatLnSpc="1"/>
            <a:lstStyle/>
            <a:p>
              <a:endParaRPr lang="en-US" sz="3555"/>
            </a:p>
          </p:txBody>
        </p:sp>
        <p:sp>
          <p:nvSpPr>
            <p:cNvPr id="64"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3555"/>
            </a:p>
          </p:txBody>
        </p:sp>
      </p:grpSp>
      <p:cxnSp>
        <p:nvCxnSpPr>
          <p:cNvPr id="71" name="Straight Connector 101"/>
          <p:cNvCxnSpPr/>
          <p:nvPr/>
        </p:nvCxnSpPr>
        <p:spPr>
          <a:xfrm>
            <a:off x="1043633" y="5199015"/>
            <a:ext cx="10104736"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281"/>
          <p:cNvGrpSpPr/>
          <p:nvPr/>
        </p:nvGrpSpPr>
        <p:grpSpPr>
          <a:xfrm>
            <a:off x="1721599" y="2058550"/>
            <a:ext cx="3075206" cy="1530449"/>
            <a:chOff x="538789" y="1131575"/>
            <a:chExt cx="5819028" cy="2895601"/>
          </a:xfrm>
          <a:solidFill>
            <a:schemeClr val="bg1">
              <a:lumMod val="65000"/>
            </a:schemeClr>
          </a:solidFill>
        </p:grpSpPr>
        <p:grpSp>
          <p:nvGrpSpPr>
            <p:cNvPr id="76" name="Group 106"/>
            <p:cNvGrpSpPr/>
            <p:nvPr/>
          </p:nvGrpSpPr>
          <p:grpSpPr>
            <a:xfrm>
              <a:off x="2984512" y="2355983"/>
              <a:ext cx="1110006" cy="1241414"/>
              <a:chOff x="4097338" y="2217738"/>
              <a:chExt cx="1139825" cy="1274763"/>
            </a:xfrm>
            <a:grpFill/>
          </p:grpSpPr>
          <p:sp>
            <p:nvSpPr>
              <p:cNvPr id="268" name="Freeform 5"/>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9" name="Freeform 6"/>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77" name="Group 109"/>
            <p:cNvGrpSpPr/>
            <p:nvPr/>
          </p:nvGrpSpPr>
          <p:grpSpPr>
            <a:xfrm>
              <a:off x="1945621" y="2801222"/>
              <a:ext cx="759071" cy="1225954"/>
              <a:chOff x="3030538" y="2674938"/>
              <a:chExt cx="779463" cy="1258888"/>
            </a:xfrm>
            <a:grpFill/>
          </p:grpSpPr>
          <p:sp>
            <p:nvSpPr>
              <p:cNvPr id="266" name="Freeform 22"/>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7" name="Freeform 23"/>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ln>
            </p:spPr>
            <p:txBody>
              <a:bodyPr vert="horz" wrap="square" lIns="121920" tIns="60960" rIns="121920" bIns="60960" numCol="1" anchor="t" anchorCtr="0" compatLnSpc="1"/>
              <a:lstStyle/>
              <a:p>
                <a:endParaRPr lang="en-US" sz="3555"/>
              </a:p>
            </p:txBody>
          </p:sp>
        </p:grpSp>
        <p:sp>
          <p:nvSpPr>
            <p:cNvPr id="78" name="Freeform 30"/>
            <p:cNvSpPr/>
            <p:nvPr/>
          </p:nvSpPr>
          <p:spPr bwMode="auto">
            <a:xfrm>
              <a:off x="3188580" y="2011231"/>
              <a:ext cx="6184" cy="7730"/>
            </a:xfrm>
            <a:custGeom>
              <a:avLst/>
              <a:gdLst/>
              <a:ahLst/>
              <a:cxnLst>
                <a:cxn ang="0">
                  <a:pos x="3" y="0"/>
                </a:cxn>
                <a:cxn ang="0">
                  <a:pos x="0" y="6"/>
                </a:cxn>
                <a:cxn ang="0">
                  <a:pos x="4" y="6"/>
                </a:cxn>
                <a:cxn ang="0">
                  <a:pos x="5" y="0"/>
                </a:cxn>
                <a:cxn ang="0">
                  <a:pos x="3" y="0"/>
                </a:cxn>
              </a:cxnLst>
              <a:rect l="0" t="0" r="r" b="b"/>
              <a:pathLst>
                <a:path w="5" h="6">
                  <a:moveTo>
                    <a:pt x="3" y="0"/>
                  </a:moveTo>
                  <a:cubicBezTo>
                    <a:pt x="0" y="2"/>
                    <a:pt x="0" y="3"/>
                    <a:pt x="0" y="6"/>
                  </a:cubicBezTo>
                  <a:cubicBezTo>
                    <a:pt x="2" y="6"/>
                    <a:pt x="4" y="6"/>
                    <a:pt x="4" y="6"/>
                  </a:cubicBezTo>
                  <a:cubicBezTo>
                    <a:pt x="4" y="3"/>
                    <a:pt x="5" y="2"/>
                    <a:pt x="5" y="0"/>
                  </a:cubicBezTo>
                  <a:cubicBezTo>
                    <a:pt x="4" y="0"/>
                    <a:pt x="3" y="0"/>
                    <a:pt x="3"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79" name="Freeform 163"/>
            <p:cNvSpPr/>
            <p:nvPr/>
          </p:nvSpPr>
          <p:spPr bwMode="auto">
            <a:xfrm>
              <a:off x="3426659" y="1318637"/>
              <a:ext cx="27827" cy="24736"/>
            </a:xfrm>
            <a:custGeom>
              <a:avLst/>
              <a:gdLst/>
              <a:ahLst/>
              <a:cxnLst>
                <a:cxn ang="0">
                  <a:pos x="7" y="0"/>
                </a:cxn>
                <a:cxn ang="0">
                  <a:pos x="22" y="19"/>
                </a:cxn>
                <a:cxn ang="0">
                  <a:pos x="8" y="0"/>
                </a:cxn>
                <a:cxn ang="0">
                  <a:pos x="8" y="1"/>
                </a:cxn>
                <a:cxn ang="0">
                  <a:pos x="7" y="0"/>
                </a:cxn>
              </a:cxnLst>
              <a:rect l="0" t="0" r="r" b="b"/>
              <a:pathLst>
                <a:path w="22" h="19">
                  <a:moveTo>
                    <a:pt x="7" y="0"/>
                  </a:moveTo>
                  <a:cubicBezTo>
                    <a:pt x="13" y="7"/>
                    <a:pt x="19" y="9"/>
                    <a:pt x="22" y="19"/>
                  </a:cubicBezTo>
                  <a:cubicBezTo>
                    <a:pt x="13" y="17"/>
                    <a:pt x="0" y="3"/>
                    <a:pt x="8" y="0"/>
                  </a:cubicBezTo>
                  <a:cubicBezTo>
                    <a:pt x="8" y="1"/>
                    <a:pt x="8" y="1"/>
                    <a:pt x="8" y="1"/>
                  </a:cubicBezTo>
                  <a:lnTo>
                    <a:pt x="7" y="0"/>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80" name="Group 114"/>
            <p:cNvGrpSpPr/>
            <p:nvPr/>
          </p:nvGrpSpPr>
          <p:grpSpPr>
            <a:xfrm>
              <a:off x="538789" y="1131575"/>
              <a:ext cx="2523022" cy="1757767"/>
              <a:chOff x="1585913" y="960438"/>
              <a:chExt cx="2590800" cy="1804987"/>
            </a:xfrm>
            <a:grpFill/>
          </p:grpSpPr>
          <p:sp>
            <p:nvSpPr>
              <p:cNvPr id="203" name="Freeform 21"/>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4" name="Freeform 39"/>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5" name="Freeform 40"/>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6" name="Freeform 41"/>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7" name="Freeform 42"/>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8" name="Freeform 43"/>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9" name="Freeform 44"/>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0" name="Freeform 45"/>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1" name="Freeform 46"/>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2" name="Freeform 47"/>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3" name="Freeform 48"/>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4" name="Freeform 49"/>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solidFill>
                <a:schemeClr val="accent1"/>
              </a:solidFill>
              <a:ln w="9525">
                <a:noFill/>
                <a:round/>
              </a:ln>
            </p:spPr>
            <p:txBody>
              <a:bodyPr vert="horz" wrap="square" lIns="121920" tIns="60960" rIns="121920" bIns="60960" numCol="1" anchor="t" anchorCtr="0" compatLnSpc="1"/>
              <a:lstStyle/>
              <a:p>
                <a:endParaRPr lang="en-US" sz="3555"/>
              </a:p>
            </p:txBody>
          </p:sp>
          <p:sp>
            <p:nvSpPr>
              <p:cNvPr id="215" name="Freeform 50"/>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6" name="Freeform 51"/>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7" name="Freeform 52"/>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8" name="Freeform 53"/>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9" name="Freeform 54"/>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0" name="Freeform 55"/>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1" name="Freeform 56"/>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2" name="Freeform 57"/>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3" name="Freeform 58"/>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4" name="Freeform 59"/>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5" name="Freeform 60"/>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6" name="Freeform 61"/>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ln>
            </p:spPr>
            <p:txBody>
              <a:bodyPr vert="horz" wrap="square" lIns="121920" tIns="60960" rIns="121920" bIns="60960" numCol="1" anchor="t" anchorCtr="0" compatLnSpc="1"/>
              <a:lstStyle/>
              <a:p>
                <a:endParaRPr lang="en-US" sz="3555"/>
              </a:p>
            </p:txBody>
          </p:sp>
          <p:sp>
            <p:nvSpPr>
              <p:cNvPr id="227" name="Freeform 62"/>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8" name="Freeform 63"/>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9" name="Freeform 64"/>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30" name="Freeform 65"/>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1" name="Freeform 66"/>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2" name="Freeform 67"/>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3" name="Freeform 68"/>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4" name="Freeform 69"/>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5" name="Freeform 70"/>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6" name="Freeform 71"/>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ln>
            </p:spPr>
            <p:txBody>
              <a:bodyPr vert="horz" wrap="square" lIns="121920" tIns="60960" rIns="121920" bIns="60960" numCol="1" anchor="t" anchorCtr="0" compatLnSpc="1"/>
              <a:lstStyle/>
              <a:p>
                <a:endParaRPr lang="en-US" sz="3555"/>
              </a:p>
            </p:txBody>
          </p:sp>
          <p:sp>
            <p:nvSpPr>
              <p:cNvPr id="237" name="Freeform 72"/>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8" name="Freeform 73"/>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9" name="Freeform 74"/>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0" name="Freeform 75"/>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1" name="Freeform 76"/>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2" name="Freeform 77"/>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3" name="Freeform 78"/>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4" name="Freeform 79"/>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5" name="Freeform 80"/>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6" name="Freeform 81"/>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7" name="Freeform 82"/>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8" name="Freeform 83"/>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9" name="Freeform 84"/>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0" name="Freeform 85"/>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1" name="Freeform 86"/>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2" name="Freeform 87"/>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3" name="Freeform 88"/>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4" name="Freeform 89"/>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5" name="Freeform 90"/>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6" name="Freeform 91"/>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7" name="Freeform 92"/>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8" name="Freeform 93"/>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9" name="Freeform 94"/>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ln>
            </p:spPr>
            <p:txBody>
              <a:bodyPr vert="horz" wrap="square" lIns="121920" tIns="60960" rIns="121920" bIns="60960" numCol="1" anchor="t" anchorCtr="0" compatLnSpc="1"/>
              <a:lstStyle/>
              <a:p>
                <a:endParaRPr lang="en-US" sz="3555"/>
              </a:p>
            </p:txBody>
          </p:sp>
          <p:sp>
            <p:nvSpPr>
              <p:cNvPr id="260" name="Freeform 95"/>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1" name="Freeform 96"/>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2" name="Freeform 97"/>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3" name="Freeform 98"/>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4" name="Freeform 99"/>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5" name="Freeform 100"/>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98" name="Group 178"/>
            <p:cNvGrpSpPr/>
            <p:nvPr/>
          </p:nvGrpSpPr>
          <p:grpSpPr>
            <a:xfrm>
              <a:off x="3103551" y="1256798"/>
              <a:ext cx="669405" cy="1125467"/>
              <a:chOff x="4219575" y="1089025"/>
              <a:chExt cx="687388" cy="1155701"/>
            </a:xfrm>
            <a:grpFill/>
          </p:grpSpPr>
          <p:sp>
            <p:nvSpPr>
              <p:cNvPr id="188" name="Freeform 36"/>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189" name="Group 343"/>
              <p:cNvGrpSpPr/>
              <p:nvPr/>
            </p:nvGrpSpPr>
            <p:grpSpPr>
              <a:xfrm>
                <a:off x="4219575" y="1089025"/>
                <a:ext cx="687388" cy="1155701"/>
                <a:chOff x="4219575" y="1089025"/>
                <a:chExt cx="687388" cy="1155701"/>
              </a:xfrm>
              <a:grpFill/>
            </p:grpSpPr>
            <p:sp>
              <p:nvSpPr>
                <p:cNvPr id="190" name="Freeform 24"/>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191" name="Freeform 25"/>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92" name="Freeform 26"/>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3" name="Freeform 27"/>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4" name="Freeform 28"/>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5" name="Freeform 29"/>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96" name="Freeform 31"/>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7" name="Freeform 32"/>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8" name="Freeform 33"/>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9" name="Freeform 34"/>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0" name="Freeform 35"/>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1" name="Freeform 37"/>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2" name="Freeform 38"/>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ln>
              </p:spPr>
              <p:txBody>
                <a:bodyPr vert="horz" wrap="square" lIns="121920" tIns="60960" rIns="121920" bIns="60960" numCol="1" anchor="t" anchorCtr="0" compatLnSpc="1"/>
                <a:lstStyle/>
                <a:p>
                  <a:endParaRPr lang="en-US" sz="3555"/>
                </a:p>
              </p:txBody>
            </p:sp>
          </p:grpSp>
        </p:grpSp>
        <p:grpSp>
          <p:nvGrpSpPr>
            <p:cNvPr id="99" name="Group 194"/>
            <p:cNvGrpSpPr/>
            <p:nvPr/>
          </p:nvGrpSpPr>
          <p:grpSpPr>
            <a:xfrm>
              <a:off x="5105582" y="3000651"/>
              <a:ext cx="941496" cy="822457"/>
              <a:chOff x="6275388" y="2879725"/>
              <a:chExt cx="966788" cy="844551"/>
            </a:xfrm>
            <a:grpFill/>
          </p:grpSpPr>
          <p:sp>
            <p:nvSpPr>
              <p:cNvPr id="170" name="Freeform 9"/>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171" name="Group 361"/>
              <p:cNvGrpSpPr/>
              <p:nvPr/>
            </p:nvGrpSpPr>
            <p:grpSpPr>
              <a:xfrm>
                <a:off x="6275388" y="2917825"/>
                <a:ext cx="966788" cy="806451"/>
                <a:chOff x="6275388" y="2917825"/>
                <a:chExt cx="966788" cy="806451"/>
              </a:xfrm>
              <a:grpFill/>
            </p:grpSpPr>
            <p:sp>
              <p:nvSpPr>
                <p:cNvPr id="172" name="Freeform 7"/>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3" name="Freeform 8"/>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74" name="Freeform 10"/>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5" name="Freeform 11"/>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6" name="Freeform 12"/>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7" name="Freeform 13"/>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8" name="Freeform 14"/>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9" name="Freeform 15"/>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0" name="Freeform 16"/>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1" name="Freeform 17"/>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2" name="Freeform 18"/>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183" name="Freeform 19"/>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4" name="Freeform 20"/>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5" name="Freeform 116"/>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6" name="Freeform 117"/>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7" name="Freeform 118"/>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ln>
              </p:spPr>
              <p:txBody>
                <a:bodyPr vert="horz" wrap="square" lIns="121920" tIns="60960" rIns="121920" bIns="60960" numCol="1" anchor="t" anchorCtr="0" compatLnSpc="1"/>
                <a:lstStyle/>
                <a:p>
                  <a:endParaRPr lang="en-US" sz="3555"/>
                </a:p>
              </p:txBody>
            </p:sp>
          </p:grpSp>
        </p:grpSp>
        <p:grpSp>
          <p:nvGrpSpPr>
            <p:cNvPr id="100" name="Group 213"/>
            <p:cNvGrpSpPr/>
            <p:nvPr/>
          </p:nvGrpSpPr>
          <p:grpSpPr>
            <a:xfrm>
              <a:off x="3584348" y="1207327"/>
              <a:ext cx="2773469" cy="1960289"/>
              <a:chOff x="4713288" y="1038225"/>
              <a:chExt cx="2847975" cy="2012950"/>
            </a:xfrm>
            <a:grpFill/>
          </p:grpSpPr>
          <p:sp>
            <p:nvSpPr>
              <p:cNvPr id="101" name="Freeform 101"/>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4" name="Freeform 102"/>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5" name="Freeform 103"/>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6" name="Freeform 104"/>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7" name="Freeform 105"/>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8" name="Freeform 106"/>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9" name="Freeform 107"/>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0" name="Freeform 108"/>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1" name="Freeform 109"/>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2" name="Freeform 110"/>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3" name="Freeform 111"/>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4" name="Freeform 112"/>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5" name="Freeform 113"/>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6" name="Freeform 114"/>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ln>
            </p:spPr>
            <p:txBody>
              <a:bodyPr vert="horz" wrap="square" lIns="121920" tIns="60960" rIns="121920" bIns="60960" numCol="1" anchor="t" anchorCtr="0" compatLnSpc="1"/>
              <a:lstStyle/>
              <a:p>
                <a:endParaRPr lang="en-US" sz="3555"/>
              </a:p>
            </p:txBody>
          </p:sp>
          <p:sp>
            <p:nvSpPr>
              <p:cNvPr id="117" name="Freeform 115"/>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8" name="Freeform 119"/>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ln>
            </p:spPr>
            <p:txBody>
              <a:bodyPr vert="horz" wrap="square" lIns="121920" tIns="60960" rIns="121920" bIns="60960" numCol="1" anchor="t" anchorCtr="0" compatLnSpc="1"/>
              <a:lstStyle/>
              <a:p>
                <a:endParaRPr lang="en-US" sz="3555"/>
              </a:p>
            </p:txBody>
          </p:sp>
          <p:sp>
            <p:nvSpPr>
              <p:cNvPr id="119" name="Freeform 120"/>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0" name="Freeform 121"/>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1" name="Freeform 122"/>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2" name="Freeform 123"/>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ln>
            </p:spPr>
            <p:txBody>
              <a:bodyPr vert="horz" wrap="square" lIns="121920" tIns="60960" rIns="121920" bIns="60960" numCol="1" anchor="t" anchorCtr="0" compatLnSpc="1"/>
              <a:lstStyle/>
              <a:p>
                <a:endParaRPr lang="en-US" sz="3555"/>
              </a:p>
            </p:txBody>
          </p:sp>
          <p:sp>
            <p:nvSpPr>
              <p:cNvPr id="123" name="Freeform 124"/>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4" name="Freeform 125"/>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5" name="Freeform 126"/>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6" name="Freeform 127"/>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7" name="Freeform 128"/>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8" name="Freeform 129"/>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9" name="Freeform 130"/>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0" name="Freeform 131"/>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1" name="Freeform 132"/>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2" name="Freeform 133"/>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3" name="Freeform 134"/>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4" name="Freeform 135"/>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5" name="Freeform 136"/>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6" name="Freeform 137"/>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7" name="Freeform 138"/>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8" name="Freeform 139"/>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9" name="Freeform 140"/>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0" name="Freeform 141"/>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1" name="Freeform 142"/>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2" name="Freeform 143"/>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3" name="Freeform 144"/>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4" name="Freeform 145"/>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5" name="Freeform 146"/>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6" name="Freeform 147"/>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solidFill>
                <a:schemeClr val="accent1"/>
              </a:solidFill>
              <a:ln w="9525">
                <a:noFill/>
                <a:round/>
              </a:ln>
            </p:spPr>
            <p:txBody>
              <a:bodyPr vert="horz" wrap="square" lIns="121920" tIns="60960" rIns="121920" bIns="60960" numCol="1" anchor="t" anchorCtr="0" compatLnSpc="1"/>
              <a:lstStyle/>
              <a:p>
                <a:endParaRPr lang="en-US" sz="3555">
                  <a:solidFill>
                    <a:srgbClr val="FA8170"/>
                  </a:solidFill>
                </a:endParaRPr>
              </a:p>
            </p:txBody>
          </p:sp>
          <p:sp>
            <p:nvSpPr>
              <p:cNvPr id="147" name="Freeform 148"/>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8" name="Freeform 149"/>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9" name="Freeform 150"/>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0" name="Freeform 151"/>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1" name="Freeform 152"/>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2" name="Freeform 153"/>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3" name="Freeform 154"/>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4" name="Freeform 155"/>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5" name="Freeform 156"/>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6" name="Freeform 157"/>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7" name="Freeform 158"/>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8" name="Freeform 159"/>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9" name="Freeform 160"/>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0" name="Freeform 161"/>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1" name="Freeform 162"/>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2" name="Freeform 164"/>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3" name="Freeform 165"/>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4" name="Freeform 166"/>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5" name="Freeform 167"/>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6" name="Freeform 168"/>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7" name="Freeform 169"/>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8" name="Freeform 170"/>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9" name="Freeform 171"/>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ln>
            </p:spPr>
            <p:txBody>
              <a:bodyPr vert="horz" wrap="square" lIns="121920" tIns="60960" rIns="121920" bIns="60960" numCol="1" anchor="t" anchorCtr="0" compatLnSpc="1"/>
              <a:lstStyle/>
              <a:p>
                <a:endParaRPr lang="en-US" sz="3555"/>
              </a:p>
            </p:txBody>
          </p:sp>
        </p:grpSp>
      </p:grpSp>
      <p:sp>
        <p:nvSpPr>
          <p:cNvPr id="270" name="TextBox 107"/>
          <p:cNvSpPr txBox="1"/>
          <p:nvPr/>
        </p:nvSpPr>
        <p:spPr>
          <a:xfrm>
            <a:off x="868607" y="5385548"/>
            <a:ext cx="104547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endParaRPr lang="zh-CN" altLang="en-US" dirty="0">
              <a:sym typeface="微软雅黑" panose="020B0503020204020204" pitchFamily="34" charset="-122"/>
            </a:endParaRPr>
          </a:p>
        </p:txBody>
      </p:sp>
      <p:sp>
        <p:nvSpPr>
          <p:cNvPr id="271" name="矩形 270"/>
          <p:cNvSpPr>
            <a:spLocks noChangeArrowheads="1"/>
          </p:cNvSpPr>
          <p:nvPr/>
        </p:nvSpPr>
        <p:spPr bwMode="auto">
          <a:xfrm>
            <a:off x="8574503" y="1723114"/>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grpSp>
        <p:nvGrpSpPr>
          <p:cNvPr id="3" name="组合 2"/>
          <p:cNvGrpSpPr/>
          <p:nvPr/>
        </p:nvGrpSpPr>
        <p:grpSpPr>
          <a:xfrm>
            <a:off x="7299775" y="2276201"/>
            <a:ext cx="683911" cy="684000"/>
            <a:chOff x="7381295" y="2358084"/>
            <a:chExt cx="647999" cy="648000"/>
          </a:xfrm>
        </p:grpSpPr>
        <p:sp>
          <p:nvSpPr>
            <p:cNvPr id="66" name="Oval 58"/>
            <p:cNvSpPr>
              <a:spLocks noChangeAspect="1"/>
            </p:cNvSpPr>
            <p:nvPr/>
          </p:nvSpPr>
          <p:spPr>
            <a:xfrm>
              <a:off x="7381295" y="2358084"/>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5" name="组合 4"/>
          <p:cNvGrpSpPr/>
          <p:nvPr/>
        </p:nvGrpSpPr>
        <p:grpSpPr>
          <a:xfrm>
            <a:off x="6294430" y="3588998"/>
            <a:ext cx="683911" cy="684000"/>
            <a:chOff x="6361541" y="3481431"/>
            <a:chExt cx="647999" cy="648000"/>
          </a:xfrm>
        </p:grpSpPr>
        <p:sp>
          <p:nvSpPr>
            <p:cNvPr id="68" name="Oval 61"/>
            <p:cNvSpPr>
              <a:spLocks noChangeAspect="1"/>
            </p:cNvSpPr>
            <p:nvPr/>
          </p:nvSpPr>
          <p:spPr>
            <a:xfrm>
              <a:off x="6361541" y="3481431"/>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2" name="组合 1"/>
          <p:cNvGrpSpPr/>
          <p:nvPr/>
        </p:nvGrpSpPr>
        <p:grpSpPr>
          <a:xfrm>
            <a:off x="7802448" y="1619802"/>
            <a:ext cx="683911" cy="684000"/>
            <a:chOff x="7869756" y="1796411"/>
            <a:chExt cx="647999" cy="648000"/>
          </a:xfrm>
        </p:grpSpPr>
        <p:sp>
          <p:nvSpPr>
            <p:cNvPr id="65" name="Oval 51"/>
            <p:cNvSpPr>
              <a:spLocks noChangeAspect="1"/>
            </p:cNvSpPr>
            <p:nvPr/>
          </p:nvSpPr>
          <p:spPr>
            <a:xfrm>
              <a:off x="7869756" y="1796411"/>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1" name="Freeform 357"/>
            <p:cNvSpPr>
              <a:spLocks noChangeAspect="1" noEditPoints="1"/>
            </p:cNvSpPr>
            <p:nvPr/>
          </p:nvSpPr>
          <p:spPr bwMode="auto">
            <a:xfrm>
              <a:off x="8001693" y="1984331"/>
              <a:ext cx="384125" cy="27216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4" name="组合 3"/>
          <p:cNvGrpSpPr/>
          <p:nvPr/>
        </p:nvGrpSpPr>
        <p:grpSpPr>
          <a:xfrm>
            <a:off x="6797102" y="2932600"/>
            <a:ext cx="683911" cy="684000"/>
            <a:chOff x="6920225" y="2919757"/>
            <a:chExt cx="647999" cy="648000"/>
          </a:xfrm>
        </p:grpSpPr>
        <p:sp>
          <p:nvSpPr>
            <p:cNvPr id="67" name="Oval 60"/>
            <p:cNvSpPr>
              <a:spLocks noChangeAspect="1"/>
            </p:cNvSpPr>
            <p:nvPr/>
          </p:nvSpPr>
          <p:spPr>
            <a:xfrm>
              <a:off x="6920225" y="2919757"/>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sp>
        <p:nvSpPr>
          <p:cNvPr id="285" name="矩形 284"/>
          <p:cNvSpPr>
            <a:spLocks noChangeArrowheads="1"/>
          </p:cNvSpPr>
          <p:nvPr/>
        </p:nvSpPr>
        <p:spPr bwMode="auto">
          <a:xfrm>
            <a:off x="8070792" y="2379877"/>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286" name="矩形 285"/>
          <p:cNvSpPr>
            <a:spLocks noChangeArrowheads="1"/>
          </p:cNvSpPr>
          <p:nvPr/>
        </p:nvSpPr>
        <p:spPr bwMode="auto">
          <a:xfrm>
            <a:off x="7567079" y="3036640"/>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287" name="矩形 286"/>
          <p:cNvSpPr>
            <a:spLocks noChangeArrowheads="1"/>
          </p:cNvSpPr>
          <p:nvPr/>
        </p:nvSpPr>
        <p:spPr bwMode="auto">
          <a:xfrm>
            <a:off x="7063367" y="3693404"/>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6" name="标题 5"/>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Left)">
                                          <p:cBhvr>
                                            <p:cTn id="17" dur="500"/>
                                            <p:tgtEl>
                                              <p:spTgt spid="3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lide(fromLeft)">
                                          <p:cBhvr>
                                            <p:cTn id="21" dur="500"/>
                                            <p:tgtEl>
                                              <p:spTgt spid="35"/>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slide(fromLeft)">
                                          <p:cBhvr>
                                            <p:cTn id="25" dur="500"/>
                                            <p:tgtEl>
                                              <p:spTgt spid="44"/>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slide(fromLeft)">
                                          <p:cBhvr>
                                            <p:cTn id="29" dur="500"/>
                                            <p:tgtEl>
                                              <p:spTgt spid="52"/>
                                            </p:tgtEl>
                                          </p:cBhvr>
                                        </p:animEffect>
                                      </p:childTnLst>
                                    </p:cTn>
                                  </p:par>
                                </p:childTnLst>
                              </p:cTn>
                            </p:par>
                            <p:par>
                              <p:cTn id="30" fill="hold">
                                <p:stCondLst>
                                  <p:cond delay="3000"/>
                                </p:stCondLst>
                                <p:childTnLst>
                                  <p:par>
                                    <p:cTn id="31" presetID="55"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400" fill="hold"/>
                                            <p:tgtEl>
                                              <p:spTgt spid="2"/>
                                            </p:tgtEl>
                                            <p:attrNameLst>
                                              <p:attrName>ppt_w</p:attrName>
                                            </p:attrNameLst>
                                          </p:cBhvr>
                                          <p:tavLst>
                                            <p:tav tm="0">
                                              <p:val>
                                                <p:strVal val="#ppt_w*0.70"/>
                                              </p:val>
                                            </p:tav>
                                            <p:tav tm="100000">
                                              <p:val>
                                                <p:strVal val="#ppt_w"/>
                                              </p:val>
                                            </p:tav>
                                          </p:tavLst>
                                        </p:anim>
                                        <p:anim calcmode="lin" valueType="num">
                                          <p:cBhvr>
                                            <p:cTn id="34" dur="400" fill="hold"/>
                                            <p:tgtEl>
                                              <p:spTgt spid="2"/>
                                            </p:tgtEl>
                                            <p:attrNameLst>
                                              <p:attrName>ppt_h</p:attrName>
                                            </p:attrNameLst>
                                          </p:cBhvr>
                                          <p:tavLst>
                                            <p:tav tm="0">
                                              <p:val>
                                                <p:strVal val="#ppt_h"/>
                                              </p:val>
                                            </p:tav>
                                            <p:tav tm="100000">
                                              <p:val>
                                                <p:strVal val="#ppt_h"/>
                                              </p:val>
                                            </p:tav>
                                          </p:tavLst>
                                        </p:anim>
                                        <p:animEffect transition="in" filter="fade">
                                          <p:cBhvr>
                                            <p:cTn id="35" dur="400"/>
                                            <p:tgtEl>
                                              <p:spTgt spid="2"/>
                                            </p:tgtEl>
                                          </p:cBhvr>
                                        </p:animEffect>
                                      </p:childTnLst>
                                    </p:cTn>
                                  </p:par>
                                  <p:par>
                                    <p:cTn id="36" presetID="2" presetClass="entr" presetSubtype="2" fill="hold" grpId="0" nodeType="withEffect" p14:presetBounceEnd="34000">
                                      <p:stCondLst>
                                        <p:cond delay="250"/>
                                      </p:stCondLst>
                                      <p:childTnLst>
                                        <p:set>
                                          <p:cBhvr>
                                            <p:cTn id="37" dur="1" fill="hold">
                                              <p:stCondLst>
                                                <p:cond delay="0"/>
                                              </p:stCondLst>
                                            </p:cTn>
                                            <p:tgtEl>
                                              <p:spTgt spid="271"/>
                                            </p:tgtEl>
                                            <p:attrNameLst>
                                              <p:attrName>style.visibility</p:attrName>
                                            </p:attrNameLst>
                                          </p:cBhvr>
                                          <p:to>
                                            <p:strVal val="visible"/>
                                          </p:to>
                                        </p:set>
                                        <p:anim calcmode="lin" valueType="num" p14:bounceEnd="34000">
                                          <p:cBhvr additive="base">
                                            <p:cTn id="38" dur="350" fill="hold"/>
                                            <p:tgtEl>
                                              <p:spTgt spid="271"/>
                                            </p:tgtEl>
                                            <p:attrNameLst>
                                              <p:attrName>ppt_x</p:attrName>
                                            </p:attrNameLst>
                                          </p:cBhvr>
                                          <p:tavLst>
                                            <p:tav tm="0">
                                              <p:val>
                                                <p:strVal val="1+#ppt_w/2"/>
                                              </p:val>
                                            </p:tav>
                                            <p:tav tm="100000">
                                              <p:val>
                                                <p:strVal val="#ppt_x"/>
                                              </p:val>
                                            </p:tav>
                                          </p:tavLst>
                                        </p:anim>
                                        <p:anim calcmode="lin" valueType="num" p14:bounceEnd="34000">
                                          <p:cBhvr additive="base">
                                            <p:cTn id="39" dur="350" fill="hold"/>
                                            <p:tgtEl>
                                              <p:spTgt spid="271"/>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5"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400" fill="hold"/>
                                            <p:tgtEl>
                                              <p:spTgt spid="3"/>
                                            </p:tgtEl>
                                            <p:attrNameLst>
                                              <p:attrName>ppt_w</p:attrName>
                                            </p:attrNameLst>
                                          </p:cBhvr>
                                          <p:tavLst>
                                            <p:tav tm="0">
                                              <p:val>
                                                <p:strVal val="#ppt_w*0.70"/>
                                              </p:val>
                                            </p:tav>
                                            <p:tav tm="100000">
                                              <p:val>
                                                <p:strVal val="#ppt_w"/>
                                              </p:val>
                                            </p:tav>
                                          </p:tavLst>
                                        </p:anim>
                                        <p:anim calcmode="lin" valueType="num">
                                          <p:cBhvr>
                                            <p:cTn id="44" dur="400" fill="hold"/>
                                            <p:tgtEl>
                                              <p:spTgt spid="3"/>
                                            </p:tgtEl>
                                            <p:attrNameLst>
                                              <p:attrName>ppt_h</p:attrName>
                                            </p:attrNameLst>
                                          </p:cBhvr>
                                          <p:tavLst>
                                            <p:tav tm="0">
                                              <p:val>
                                                <p:strVal val="#ppt_h"/>
                                              </p:val>
                                            </p:tav>
                                            <p:tav tm="100000">
                                              <p:val>
                                                <p:strVal val="#ppt_h"/>
                                              </p:val>
                                            </p:tav>
                                          </p:tavLst>
                                        </p:anim>
                                        <p:animEffect transition="in" filter="fade">
                                          <p:cBhvr>
                                            <p:cTn id="45" dur="400"/>
                                            <p:tgtEl>
                                              <p:spTgt spid="3"/>
                                            </p:tgtEl>
                                          </p:cBhvr>
                                        </p:animEffect>
                                      </p:childTnLst>
                                    </p:cTn>
                                  </p:par>
                                  <p:par>
                                    <p:cTn id="46" presetID="2" presetClass="entr" presetSubtype="2" fill="hold" grpId="0" nodeType="withEffect" p14:presetBounceEnd="34000">
                                      <p:stCondLst>
                                        <p:cond delay="250"/>
                                      </p:stCondLst>
                                      <p:childTnLst>
                                        <p:set>
                                          <p:cBhvr>
                                            <p:cTn id="47" dur="1" fill="hold">
                                              <p:stCondLst>
                                                <p:cond delay="0"/>
                                              </p:stCondLst>
                                            </p:cTn>
                                            <p:tgtEl>
                                              <p:spTgt spid="285"/>
                                            </p:tgtEl>
                                            <p:attrNameLst>
                                              <p:attrName>style.visibility</p:attrName>
                                            </p:attrNameLst>
                                          </p:cBhvr>
                                          <p:to>
                                            <p:strVal val="visible"/>
                                          </p:to>
                                        </p:set>
                                        <p:anim calcmode="lin" valueType="num" p14:bounceEnd="34000">
                                          <p:cBhvr additive="base">
                                            <p:cTn id="48" dur="350" fill="hold"/>
                                            <p:tgtEl>
                                              <p:spTgt spid="285"/>
                                            </p:tgtEl>
                                            <p:attrNameLst>
                                              <p:attrName>ppt_x</p:attrName>
                                            </p:attrNameLst>
                                          </p:cBhvr>
                                          <p:tavLst>
                                            <p:tav tm="0">
                                              <p:val>
                                                <p:strVal val="1+#ppt_w/2"/>
                                              </p:val>
                                            </p:tav>
                                            <p:tav tm="100000">
                                              <p:val>
                                                <p:strVal val="#ppt_x"/>
                                              </p:val>
                                            </p:tav>
                                          </p:tavLst>
                                        </p:anim>
                                        <p:anim calcmode="lin" valueType="num" p14:bounceEnd="34000">
                                          <p:cBhvr additive="base">
                                            <p:cTn id="49" dur="350" fill="hold"/>
                                            <p:tgtEl>
                                              <p:spTgt spid="285"/>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55"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400" fill="hold"/>
                                            <p:tgtEl>
                                              <p:spTgt spid="4"/>
                                            </p:tgtEl>
                                            <p:attrNameLst>
                                              <p:attrName>ppt_w</p:attrName>
                                            </p:attrNameLst>
                                          </p:cBhvr>
                                          <p:tavLst>
                                            <p:tav tm="0">
                                              <p:val>
                                                <p:strVal val="#ppt_w*0.70"/>
                                              </p:val>
                                            </p:tav>
                                            <p:tav tm="100000">
                                              <p:val>
                                                <p:strVal val="#ppt_w"/>
                                              </p:val>
                                            </p:tav>
                                          </p:tavLst>
                                        </p:anim>
                                        <p:anim calcmode="lin" valueType="num">
                                          <p:cBhvr>
                                            <p:cTn id="54" dur="400" fill="hold"/>
                                            <p:tgtEl>
                                              <p:spTgt spid="4"/>
                                            </p:tgtEl>
                                            <p:attrNameLst>
                                              <p:attrName>ppt_h</p:attrName>
                                            </p:attrNameLst>
                                          </p:cBhvr>
                                          <p:tavLst>
                                            <p:tav tm="0">
                                              <p:val>
                                                <p:strVal val="#ppt_h"/>
                                              </p:val>
                                            </p:tav>
                                            <p:tav tm="100000">
                                              <p:val>
                                                <p:strVal val="#ppt_h"/>
                                              </p:val>
                                            </p:tav>
                                          </p:tavLst>
                                        </p:anim>
                                        <p:animEffect transition="in" filter="fade">
                                          <p:cBhvr>
                                            <p:cTn id="55" dur="400"/>
                                            <p:tgtEl>
                                              <p:spTgt spid="4"/>
                                            </p:tgtEl>
                                          </p:cBhvr>
                                        </p:animEffect>
                                      </p:childTnLst>
                                    </p:cTn>
                                  </p:par>
                                  <p:par>
                                    <p:cTn id="56" presetID="2" presetClass="entr" presetSubtype="2" fill="hold" grpId="0" nodeType="withEffect" p14:presetBounceEnd="34000">
                                      <p:stCondLst>
                                        <p:cond delay="250"/>
                                      </p:stCondLst>
                                      <p:childTnLst>
                                        <p:set>
                                          <p:cBhvr>
                                            <p:cTn id="57" dur="1" fill="hold">
                                              <p:stCondLst>
                                                <p:cond delay="0"/>
                                              </p:stCondLst>
                                            </p:cTn>
                                            <p:tgtEl>
                                              <p:spTgt spid="286"/>
                                            </p:tgtEl>
                                            <p:attrNameLst>
                                              <p:attrName>style.visibility</p:attrName>
                                            </p:attrNameLst>
                                          </p:cBhvr>
                                          <p:to>
                                            <p:strVal val="visible"/>
                                          </p:to>
                                        </p:set>
                                        <p:anim calcmode="lin" valueType="num" p14:bounceEnd="34000">
                                          <p:cBhvr additive="base">
                                            <p:cTn id="58" dur="350" fill="hold"/>
                                            <p:tgtEl>
                                              <p:spTgt spid="286"/>
                                            </p:tgtEl>
                                            <p:attrNameLst>
                                              <p:attrName>ppt_x</p:attrName>
                                            </p:attrNameLst>
                                          </p:cBhvr>
                                          <p:tavLst>
                                            <p:tav tm="0">
                                              <p:val>
                                                <p:strVal val="1+#ppt_w/2"/>
                                              </p:val>
                                            </p:tav>
                                            <p:tav tm="100000">
                                              <p:val>
                                                <p:strVal val="#ppt_x"/>
                                              </p:val>
                                            </p:tav>
                                          </p:tavLst>
                                        </p:anim>
                                        <p:anim calcmode="lin" valueType="num" p14:bounceEnd="34000">
                                          <p:cBhvr additive="base">
                                            <p:cTn id="59" dur="350" fill="hold"/>
                                            <p:tgtEl>
                                              <p:spTgt spid="286"/>
                                            </p:tgtEl>
                                            <p:attrNameLst>
                                              <p:attrName>ppt_y</p:attrName>
                                            </p:attrNameLst>
                                          </p:cBhvr>
                                          <p:tavLst>
                                            <p:tav tm="0">
                                              <p:val>
                                                <p:strVal val="#ppt_y"/>
                                              </p:val>
                                            </p:tav>
                                            <p:tav tm="100000">
                                              <p:val>
                                                <p:strVal val="#ppt_y"/>
                                              </p:val>
                                            </p:tav>
                                          </p:tavLst>
                                        </p:anim>
                                      </p:childTnLst>
                                    </p:cTn>
                                  </p:par>
                                </p:childTnLst>
                              </p:cTn>
                            </p:par>
                            <p:par>
                              <p:cTn id="60" fill="hold">
                                <p:stCondLst>
                                  <p:cond delay="4500"/>
                                </p:stCondLst>
                                <p:childTnLst>
                                  <p:par>
                                    <p:cTn id="61" presetID="55"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400" fill="hold"/>
                                            <p:tgtEl>
                                              <p:spTgt spid="5"/>
                                            </p:tgtEl>
                                            <p:attrNameLst>
                                              <p:attrName>ppt_w</p:attrName>
                                            </p:attrNameLst>
                                          </p:cBhvr>
                                          <p:tavLst>
                                            <p:tav tm="0">
                                              <p:val>
                                                <p:strVal val="#ppt_w*0.70"/>
                                              </p:val>
                                            </p:tav>
                                            <p:tav tm="100000">
                                              <p:val>
                                                <p:strVal val="#ppt_w"/>
                                              </p:val>
                                            </p:tav>
                                          </p:tavLst>
                                        </p:anim>
                                        <p:anim calcmode="lin" valueType="num">
                                          <p:cBhvr>
                                            <p:cTn id="64" dur="400" fill="hold"/>
                                            <p:tgtEl>
                                              <p:spTgt spid="5"/>
                                            </p:tgtEl>
                                            <p:attrNameLst>
                                              <p:attrName>ppt_h</p:attrName>
                                            </p:attrNameLst>
                                          </p:cBhvr>
                                          <p:tavLst>
                                            <p:tav tm="0">
                                              <p:val>
                                                <p:strVal val="#ppt_h"/>
                                              </p:val>
                                            </p:tav>
                                            <p:tav tm="100000">
                                              <p:val>
                                                <p:strVal val="#ppt_h"/>
                                              </p:val>
                                            </p:tav>
                                          </p:tavLst>
                                        </p:anim>
                                        <p:animEffect transition="in" filter="fade">
                                          <p:cBhvr>
                                            <p:cTn id="65" dur="400"/>
                                            <p:tgtEl>
                                              <p:spTgt spid="5"/>
                                            </p:tgtEl>
                                          </p:cBhvr>
                                        </p:animEffect>
                                      </p:childTnLst>
                                    </p:cTn>
                                  </p:par>
                                  <p:par>
                                    <p:cTn id="66" presetID="2" presetClass="entr" presetSubtype="2" fill="hold" grpId="0" nodeType="withEffect" p14:presetBounceEnd="34000">
                                      <p:stCondLst>
                                        <p:cond delay="250"/>
                                      </p:stCondLst>
                                      <p:childTnLst>
                                        <p:set>
                                          <p:cBhvr>
                                            <p:cTn id="67" dur="1" fill="hold">
                                              <p:stCondLst>
                                                <p:cond delay="0"/>
                                              </p:stCondLst>
                                            </p:cTn>
                                            <p:tgtEl>
                                              <p:spTgt spid="287"/>
                                            </p:tgtEl>
                                            <p:attrNameLst>
                                              <p:attrName>style.visibility</p:attrName>
                                            </p:attrNameLst>
                                          </p:cBhvr>
                                          <p:to>
                                            <p:strVal val="visible"/>
                                          </p:to>
                                        </p:set>
                                        <p:anim calcmode="lin" valueType="num" p14:bounceEnd="34000">
                                          <p:cBhvr additive="base">
                                            <p:cTn id="68" dur="350" fill="hold"/>
                                            <p:tgtEl>
                                              <p:spTgt spid="287"/>
                                            </p:tgtEl>
                                            <p:attrNameLst>
                                              <p:attrName>ppt_x</p:attrName>
                                            </p:attrNameLst>
                                          </p:cBhvr>
                                          <p:tavLst>
                                            <p:tav tm="0">
                                              <p:val>
                                                <p:strVal val="1+#ppt_w/2"/>
                                              </p:val>
                                            </p:tav>
                                            <p:tav tm="100000">
                                              <p:val>
                                                <p:strVal val="#ppt_x"/>
                                              </p:val>
                                            </p:tav>
                                          </p:tavLst>
                                        </p:anim>
                                        <p:anim calcmode="lin" valueType="num" p14:bounceEnd="34000">
                                          <p:cBhvr additive="base">
                                            <p:cTn id="69" dur="350" fill="hold"/>
                                            <p:tgtEl>
                                              <p:spTgt spid="28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8" presetClass="entr" presetSubtype="3"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strips(upRight)">
                                          <p:cBhvr>
                                            <p:cTn id="73" dur="500"/>
                                            <p:tgtEl>
                                              <p:spTgt spid="71"/>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270"/>
                                            </p:tgtEl>
                                            <p:attrNameLst>
                                              <p:attrName>style.visibility</p:attrName>
                                            </p:attrNameLst>
                                          </p:cBhvr>
                                          <p:to>
                                            <p:strVal val="visible"/>
                                          </p:to>
                                        </p:set>
                                        <p:animEffect transition="in" filter="fade">
                                          <p:cBhvr>
                                            <p:cTn id="7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85" grpId="0"/>
          <p:bldP spid="286" grpId="0"/>
          <p:bldP spid="2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Left)">
                                          <p:cBhvr>
                                            <p:cTn id="17" dur="500"/>
                                            <p:tgtEl>
                                              <p:spTgt spid="3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lide(fromLeft)">
                                          <p:cBhvr>
                                            <p:cTn id="21" dur="500"/>
                                            <p:tgtEl>
                                              <p:spTgt spid="35"/>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slide(fromLeft)">
                                          <p:cBhvr>
                                            <p:cTn id="25" dur="500"/>
                                            <p:tgtEl>
                                              <p:spTgt spid="44"/>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slide(fromLeft)">
                                          <p:cBhvr>
                                            <p:cTn id="29" dur="500"/>
                                            <p:tgtEl>
                                              <p:spTgt spid="52"/>
                                            </p:tgtEl>
                                          </p:cBhvr>
                                        </p:animEffect>
                                      </p:childTnLst>
                                    </p:cTn>
                                  </p:par>
                                </p:childTnLst>
                              </p:cTn>
                            </p:par>
                            <p:par>
                              <p:cTn id="30" fill="hold">
                                <p:stCondLst>
                                  <p:cond delay="3000"/>
                                </p:stCondLst>
                                <p:childTnLst>
                                  <p:par>
                                    <p:cTn id="31" presetID="55"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400" fill="hold"/>
                                            <p:tgtEl>
                                              <p:spTgt spid="2"/>
                                            </p:tgtEl>
                                            <p:attrNameLst>
                                              <p:attrName>ppt_w</p:attrName>
                                            </p:attrNameLst>
                                          </p:cBhvr>
                                          <p:tavLst>
                                            <p:tav tm="0">
                                              <p:val>
                                                <p:strVal val="#ppt_w*0.70"/>
                                              </p:val>
                                            </p:tav>
                                            <p:tav tm="100000">
                                              <p:val>
                                                <p:strVal val="#ppt_w"/>
                                              </p:val>
                                            </p:tav>
                                          </p:tavLst>
                                        </p:anim>
                                        <p:anim calcmode="lin" valueType="num">
                                          <p:cBhvr>
                                            <p:cTn id="34" dur="400" fill="hold"/>
                                            <p:tgtEl>
                                              <p:spTgt spid="2"/>
                                            </p:tgtEl>
                                            <p:attrNameLst>
                                              <p:attrName>ppt_h</p:attrName>
                                            </p:attrNameLst>
                                          </p:cBhvr>
                                          <p:tavLst>
                                            <p:tav tm="0">
                                              <p:val>
                                                <p:strVal val="#ppt_h"/>
                                              </p:val>
                                            </p:tav>
                                            <p:tav tm="100000">
                                              <p:val>
                                                <p:strVal val="#ppt_h"/>
                                              </p:val>
                                            </p:tav>
                                          </p:tavLst>
                                        </p:anim>
                                        <p:animEffect transition="in" filter="fade">
                                          <p:cBhvr>
                                            <p:cTn id="35" dur="400"/>
                                            <p:tgtEl>
                                              <p:spTgt spid="2"/>
                                            </p:tgtEl>
                                          </p:cBhvr>
                                        </p:animEffect>
                                      </p:childTnLst>
                                    </p:cTn>
                                  </p:par>
                                  <p:par>
                                    <p:cTn id="36" presetID="2" presetClass="entr" presetSubtype="2" fill="hold" grpId="0" nodeType="withEffect">
                                      <p:stCondLst>
                                        <p:cond delay="250"/>
                                      </p:stCondLst>
                                      <p:childTnLst>
                                        <p:set>
                                          <p:cBhvr>
                                            <p:cTn id="37" dur="1" fill="hold">
                                              <p:stCondLst>
                                                <p:cond delay="0"/>
                                              </p:stCondLst>
                                            </p:cTn>
                                            <p:tgtEl>
                                              <p:spTgt spid="271"/>
                                            </p:tgtEl>
                                            <p:attrNameLst>
                                              <p:attrName>style.visibility</p:attrName>
                                            </p:attrNameLst>
                                          </p:cBhvr>
                                          <p:to>
                                            <p:strVal val="visible"/>
                                          </p:to>
                                        </p:set>
                                        <p:anim calcmode="lin" valueType="num">
                                          <p:cBhvr additive="base">
                                            <p:cTn id="38" dur="350" fill="hold"/>
                                            <p:tgtEl>
                                              <p:spTgt spid="271"/>
                                            </p:tgtEl>
                                            <p:attrNameLst>
                                              <p:attrName>ppt_x</p:attrName>
                                            </p:attrNameLst>
                                          </p:cBhvr>
                                          <p:tavLst>
                                            <p:tav tm="0">
                                              <p:val>
                                                <p:strVal val="1+#ppt_w/2"/>
                                              </p:val>
                                            </p:tav>
                                            <p:tav tm="100000">
                                              <p:val>
                                                <p:strVal val="#ppt_x"/>
                                              </p:val>
                                            </p:tav>
                                          </p:tavLst>
                                        </p:anim>
                                        <p:anim calcmode="lin" valueType="num">
                                          <p:cBhvr additive="base">
                                            <p:cTn id="39" dur="350" fill="hold"/>
                                            <p:tgtEl>
                                              <p:spTgt spid="271"/>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5"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400" fill="hold"/>
                                            <p:tgtEl>
                                              <p:spTgt spid="3"/>
                                            </p:tgtEl>
                                            <p:attrNameLst>
                                              <p:attrName>ppt_w</p:attrName>
                                            </p:attrNameLst>
                                          </p:cBhvr>
                                          <p:tavLst>
                                            <p:tav tm="0">
                                              <p:val>
                                                <p:strVal val="#ppt_w*0.70"/>
                                              </p:val>
                                            </p:tav>
                                            <p:tav tm="100000">
                                              <p:val>
                                                <p:strVal val="#ppt_w"/>
                                              </p:val>
                                            </p:tav>
                                          </p:tavLst>
                                        </p:anim>
                                        <p:anim calcmode="lin" valueType="num">
                                          <p:cBhvr>
                                            <p:cTn id="44" dur="400" fill="hold"/>
                                            <p:tgtEl>
                                              <p:spTgt spid="3"/>
                                            </p:tgtEl>
                                            <p:attrNameLst>
                                              <p:attrName>ppt_h</p:attrName>
                                            </p:attrNameLst>
                                          </p:cBhvr>
                                          <p:tavLst>
                                            <p:tav tm="0">
                                              <p:val>
                                                <p:strVal val="#ppt_h"/>
                                              </p:val>
                                            </p:tav>
                                            <p:tav tm="100000">
                                              <p:val>
                                                <p:strVal val="#ppt_h"/>
                                              </p:val>
                                            </p:tav>
                                          </p:tavLst>
                                        </p:anim>
                                        <p:animEffect transition="in" filter="fade">
                                          <p:cBhvr>
                                            <p:cTn id="45" dur="400"/>
                                            <p:tgtEl>
                                              <p:spTgt spid="3"/>
                                            </p:tgtEl>
                                          </p:cBhvr>
                                        </p:animEffect>
                                      </p:childTnLst>
                                    </p:cTn>
                                  </p:par>
                                  <p:par>
                                    <p:cTn id="46" presetID="2" presetClass="entr" presetSubtype="2" fill="hold" grpId="0" nodeType="withEffect">
                                      <p:stCondLst>
                                        <p:cond delay="250"/>
                                      </p:stCondLst>
                                      <p:childTnLst>
                                        <p:set>
                                          <p:cBhvr>
                                            <p:cTn id="47" dur="1" fill="hold">
                                              <p:stCondLst>
                                                <p:cond delay="0"/>
                                              </p:stCondLst>
                                            </p:cTn>
                                            <p:tgtEl>
                                              <p:spTgt spid="285"/>
                                            </p:tgtEl>
                                            <p:attrNameLst>
                                              <p:attrName>style.visibility</p:attrName>
                                            </p:attrNameLst>
                                          </p:cBhvr>
                                          <p:to>
                                            <p:strVal val="visible"/>
                                          </p:to>
                                        </p:set>
                                        <p:anim calcmode="lin" valueType="num">
                                          <p:cBhvr additive="base">
                                            <p:cTn id="48" dur="350" fill="hold"/>
                                            <p:tgtEl>
                                              <p:spTgt spid="285"/>
                                            </p:tgtEl>
                                            <p:attrNameLst>
                                              <p:attrName>ppt_x</p:attrName>
                                            </p:attrNameLst>
                                          </p:cBhvr>
                                          <p:tavLst>
                                            <p:tav tm="0">
                                              <p:val>
                                                <p:strVal val="1+#ppt_w/2"/>
                                              </p:val>
                                            </p:tav>
                                            <p:tav tm="100000">
                                              <p:val>
                                                <p:strVal val="#ppt_x"/>
                                              </p:val>
                                            </p:tav>
                                          </p:tavLst>
                                        </p:anim>
                                        <p:anim calcmode="lin" valueType="num">
                                          <p:cBhvr additive="base">
                                            <p:cTn id="49" dur="350" fill="hold"/>
                                            <p:tgtEl>
                                              <p:spTgt spid="285"/>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55"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400" fill="hold"/>
                                            <p:tgtEl>
                                              <p:spTgt spid="4"/>
                                            </p:tgtEl>
                                            <p:attrNameLst>
                                              <p:attrName>ppt_w</p:attrName>
                                            </p:attrNameLst>
                                          </p:cBhvr>
                                          <p:tavLst>
                                            <p:tav tm="0">
                                              <p:val>
                                                <p:strVal val="#ppt_w*0.70"/>
                                              </p:val>
                                            </p:tav>
                                            <p:tav tm="100000">
                                              <p:val>
                                                <p:strVal val="#ppt_w"/>
                                              </p:val>
                                            </p:tav>
                                          </p:tavLst>
                                        </p:anim>
                                        <p:anim calcmode="lin" valueType="num">
                                          <p:cBhvr>
                                            <p:cTn id="54" dur="400" fill="hold"/>
                                            <p:tgtEl>
                                              <p:spTgt spid="4"/>
                                            </p:tgtEl>
                                            <p:attrNameLst>
                                              <p:attrName>ppt_h</p:attrName>
                                            </p:attrNameLst>
                                          </p:cBhvr>
                                          <p:tavLst>
                                            <p:tav tm="0">
                                              <p:val>
                                                <p:strVal val="#ppt_h"/>
                                              </p:val>
                                            </p:tav>
                                            <p:tav tm="100000">
                                              <p:val>
                                                <p:strVal val="#ppt_h"/>
                                              </p:val>
                                            </p:tav>
                                          </p:tavLst>
                                        </p:anim>
                                        <p:animEffect transition="in" filter="fade">
                                          <p:cBhvr>
                                            <p:cTn id="55" dur="400"/>
                                            <p:tgtEl>
                                              <p:spTgt spid="4"/>
                                            </p:tgtEl>
                                          </p:cBhvr>
                                        </p:animEffect>
                                      </p:childTnLst>
                                    </p:cTn>
                                  </p:par>
                                  <p:par>
                                    <p:cTn id="56" presetID="2" presetClass="entr" presetSubtype="2" fill="hold" grpId="0" nodeType="withEffect">
                                      <p:stCondLst>
                                        <p:cond delay="250"/>
                                      </p:stCondLst>
                                      <p:childTnLst>
                                        <p:set>
                                          <p:cBhvr>
                                            <p:cTn id="57" dur="1" fill="hold">
                                              <p:stCondLst>
                                                <p:cond delay="0"/>
                                              </p:stCondLst>
                                            </p:cTn>
                                            <p:tgtEl>
                                              <p:spTgt spid="286"/>
                                            </p:tgtEl>
                                            <p:attrNameLst>
                                              <p:attrName>style.visibility</p:attrName>
                                            </p:attrNameLst>
                                          </p:cBhvr>
                                          <p:to>
                                            <p:strVal val="visible"/>
                                          </p:to>
                                        </p:set>
                                        <p:anim calcmode="lin" valueType="num">
                                          <p:cBhvr additive="base">
                                            <p:cTn id="58" dur="350" fill="hold"/>
                                            <p:tgtEl>
                                              <p:spTgt spid="286"/>
                                            </p:tgtEl>
                                            <p:attrNameLst>
                                              <p:attrName>ppt_x</p:attrName>
                                            </p:attrNameLst>
                                          </p:cBhvr>
                                          <p:tavLst>
                                            <p:tav tm="0">
                                              <p:val>
                                                <p:strVal val="1+#ppt_w/2"/>
                                              </p:val>
                                            </p:tav>
                                            <p:tav tm="100000">
                                              <p:val>
                                                <p:strVal val="#ppt_x"/>
                                              </p:val>
                                            </p:tav>
                                          </p:tavLst>
                                        </p:anim>
                                        <p:anim calcmode="lin" valueType="num">
                                          <p:cBhvr additive="base">
                                            <p:cTn id="59" dur="350" fill="hold"/>
                                            <p:tgtEl>
                                              <p:spTgt spid="286"/>
                                            </p:tgtEl>
                                            <p:attrNameLst>
                                              <p:attrName>ppt_y</p:attrName>
                                            </p:attrNameLst>
                                          </p:cBhvr>
                                          <p:tavLst>
                                            <p:tav tm="0">
                                              <p:val>
                                                <p:strVal val="#ppt_y"/>
                                              </p:val>
                                            </p:tav>
                                            <p:tav tm="100000">
                                              <p:val>
                                                <p:strVal val="#ppt_y"/>
                                              </p:val>
                                            </p:tav>
                                          </p:tavLst>
                                        </p:anim>
                                      </p:childTnLst>
                                    </p:cTn>
                                  </p:par>
                                </p:childTnLst>
                              </p:cTn>
                            </p:par>
                            <p:par>
                              <p:cTn id="60" fill="hold">
                                <p:stCondLst>
                                  <p:cond delay="4500"/>
                                </p:stCondLst>
                                <p:childTnLst>
                                  <p:par>
                                    <p:cTn id="61" presetID="55"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400" fill="hold"/>
                                            <p:tgtEl>
                                              <p:spTgt spid="5"/>
                                            </p:tgtEl>
                                            <p:attrNameLst>
                                              <p:attrName>ppt_w</p:attrName>
                                            </p:attrNameLst>
                                          </p:cBhvr>
                                          <p:tavLst>
                                            <p:tav tm="0">
                                              <p:val>
                                                <p:strVal val="#ppt_w*0.70"/>
                                              </p:val>
                                            </p:tav>
                                            <p:tav tm="100000">
                                              <p:val>
                                                <p:strVal val="#ppt_w"/>
                                              </p:val>
                                            </p:tav>
                                          </p:tavLst>
                                        </p:anim>
                                        <p:anim calcmode="lin" valueType="num">
                                          <p:cBhvr>
                                            <p:cTn id="64" dur="400" fill="hold"/>
                                            <p:tgtEl>
                                              <p:spTgt spid="5"/>
                                            </p:tgtEl>
                                            <p:attrNameLst>
                                              <p:attrName>ppt_h</p:attrName>
                                            </p:attrNameLst>
                                          </p:cBhvr>
                                          <p:tavLst>
                                            <p:tav tm="0">
                                              <p:val>
                                                <p:strVal val="#ppt_h"/>
                                              </p:val>
                                            </p:tav>
                                            <p:tav tm="100000">
                                              <p:val>
                                                <p:strVal val="#ppt_h"/>
                                              </p:val>
                                            </p:tav>
                                          </p:tavLst>
                                        </p:anim>
                                        <p:animEffect transition="in" filter="fade">
                                          <p:cBhvr>
                                            <p:cTn id="65" dur="400"/>
                                            <p:tgtEl>
                                              <p:spTgt spid="5"/>
                                            </p:tgtEl>
                                          </p:cBhvr>
                                        </p:animEffect>
                                      </p:childTnLst>
                                    </p:cTn>
                                  </p:par>
                                  <p:par>
                                    <p:cTn id="66" presetID="2" presetClass="entr" presetSubtype="2" fill="hold" grpId="0" nodeType="withEffect">
                                      <p:stCondLst>
                                        <p:cond delay="250"/>
                                      </p:stCondLst>
                                      <p:childTnLst>
                                        <p:set>
                                          <p:cBhvr>
                                            <p:cTn id="67" dur="1" fill="hold">
                                              <p:stCondLst>
                                                <p:cond delay="0"/>
                                              </p:stCondLst>
                                            </p:cTn>
                                            <p:tgtEl>
                                              <p:spTgt spid="287"/>
                                            </p:tgtEl>
                                            <p:attrNameLst>
                                              <p:attrName>style.visibility</p:attrName>
                                            </p:attrNameLst>
                                          </p:cBhvr>
                                          <p:to>
                                            <p:strVal val="visible"/>
                                          </p:to>
                                        </p:set>
                                        <p:anim calcmode="lin" valueType="num">
                                          <p:cBhvr additive="base">
                                            <p:cTn id="68" dur="350" fill="hold"/>
                                            <p:tgtEl>
                                              <p:spTgt spid="287"/>
                                            </p:tgtEl>
                                            <p:attrNameLst>
                                              <p:attrName>ppt_x</p:attrName>
                                            </p:attrNameLst>
                                          </p:cBhvr>
                                          <p:tavLst>
                                            <p:tav tm="0">
                                              <p:val>
                                                <p:strVal val="1+#ppt_w/2"/>
                                              </p:val>
                                            </p:tav>
                                            <p:tav tm="100000">
                                              <p:val>
                                                <p:strVal val="#ppt_x"/>
                                              </p:val>
                                            </p:tav>
                                          </p:tavLst>
                                        </p:anim>
                                        <p:anim calcmode="lin" valueType="num">
                                          <p:cBhvr additive="base">
                                            <p:cTn id="69" dur="350" fill="hold"/>
                                            <p:tgtEl>
                                              <p:spTgt spid="28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8" presetClass="entr" presetSubtype="3"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strips(upRight)">
                                          <p:cBhvr>
                                            <p:cTn id="73" dur="500"/>
                                            <p:tgtEl>
                                              <p:spTgt spid="71"/>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270"/>
                                            </p:tgtEl>
                                            <p:attrNameLst>
                                              <p:attrName>style.visibility</p:attrName>
                                            </p:attrNameLst>
                                          </p:cBhvr>
                                          <p:to>
                                            <p:strVal val="visible"/>
                                          </p:to>
                                        </p:set>
                                        <p:animEffect transition="in" filter="fade">
                                          <p:cBhvr>
                                            <p:cTn id="7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85" grpId="0"/>
          <p:bldP spid="286" grpId="0"/>
          <p:bldP spid="28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38"/>
          <p:cNvSpPr>
            <a:spLocks noEditPoints="1"/>
          </p:cNvSpPr>
          <p:nvPr/>
        </p:nvSpPr>
        <p:spPr bwMode="auto">
          <a:xfrm>
            <a:off x="5791301" y="2852936"/>
            <a:ext cx="609398" cy="609398"/>
          </a:xfrm>
          <a:custGeom>
            <a:avLst/>
            <a:gdLst>
              <a:gd name="T0" fmla="*/ 0 w 140"/>
              <a:gd name="T1" fmla="*/ 70 h 140"/>
              <a:gd name="T2" fmla="*/ 140 w 140"/>
              <a:gd name="T3" fmla="*/ 70 h 140"/>
              <a:gd name="T4" fmla="*/ 126 w 140"/>
              <a:gd name="T5" fmla="*/ 70 h 140"/>
              <a:gd name="T6" fmla="*/ 15 w 140"/>
              <a:gd name="T7" fmla="*/ 70 h 140"/>
              <a:gd name="T8" fmla="*/ 126 w 140"/>
              <a:gd name="T9" fmla="*/ 70 h 140"/>
              <a:gd name="T10" fmla="*/ 75 w 140"/>
              <a:gd name="T11" fmla="*/ 64 h 140"/>
              <a:gd name="T12" fmla="*/ 66 w 140"/>
              <a:gd name="T13" fmla="*/ 61 h 140"/>
              <a:gd name="T14" fmla="*/ 65 w 140"/>
              <a:gd name="T15" fmla="*/ 61 h 140"/>
              <a:gd name="T16" fmla="*/ 64 w 140"/>
              <a:gd name="T17" fmla="*/ 60 h 140"/>
              <a:gd name="T18" fmla="*/ 64 w 140"/>
              <a:gd name="T19" fmla="*/ 59 h 140"/>
              <a:gd name="T20" fmla="*/ 63 w 140"/>
              <a:gd name="T21" fmla="*/ 59 h 140"/>
              <a:gd name="T22" fmla="*/ 63 w 140"/>
              <a:gd name="T23" fmla="*/ 58 h 140"/>
              <a:gd name="T24" fmla="*/ 66 w 140"/>
              <a:gd name="T25" fmla="*/ 54 h 140"/>
              <a:gd name="T26" fmla="*/ 72 w 140"/>
              <a:gd name="T27" fmla="*/ 53 h 140"/>
              <a:gd name="T28" fmla="*/ 75 w 140"/>
              <a:gd name="T29" fmla="*/ 53 h 140"/>
              <a:gd name="T30" fmla="*/ 77 w 140"/>
              <a:gd name="T31" fmla="*/ 53 h 140"/>
              <a:gd name="T32" fmla="*/ 79 w 140"/>
              <a:gd name="T33" fmla="*/ 54 h 140"/>
              <a:gd name="T34" fmla="*/ 88 w 140"/>
              <a:gd name="T35" fmla="*/ 58 h 140"/>
              <a:gd name="T36" fmla="*/ 89 w 140"/>
              <a:gd name="T37" fmla="*/ 50 h 140"/>
              <a:gd name="T38" fmla="*/ 89 w 140"/>
              <a:gd name="T39" fmla="*/ 47 h 140"/>
              <a:gd name="T40" fmla="*/ 82 w 140"/>
              <a:gd name="T41" fmla="*/ 39 h 140"/>
              <a:gd name="T42" fmla="*/ 72 w 140"/>
              <a:gd name="T43" fmla="*/ 38 h 140"/>
              <a:gd name="T44" fmla="*/ 72 w 140"/>
              <a:gd name="T45" fmla="*/ 44 h 140"/>
              <a:gd name="T46" fmla="*/ 68 w 140"/>
              <a:gd name="T47" fmla="*/ 44 h 140"/>
              <a:gd name="T48" fmla="*/ 68 w 140"/>
              <a:gd name="T49" fmla="*/ 38 h 140"/>
              <a:gd name="T50" fmla="*/ 57 w 140"/>
              <a:gd name="T51" fmla="*/ 39 h 140"/>
              <a:gd name="T52" fmla="*/ 56 w 140"/>
              <a:gd name="T53" fmla="*/ 48 h 140"/>
              <a:gd name="T54" fmla="*/ 50 w 140"/>
              <a:gd name="T55" fmla="*/ 60 h 140"/>
              <a:gd name="T56" fmla="*/ 52 w 140"/>
              <a:gd name="T57" fmla="*/ 68 h 140"/>
              <a:gd name="T58" fmla="*/ 53 w 140"/>
              <a:gd name="T59" fmla="*/ 69 h 140"/>
              <a:gd name="T60" fmla="*/ 54 w 140"/>
              <a:gd name="T61" fmla="*/ 70 h 140"/>
              <a:gd name="T62" fmla="*/ 55 w 140"/>
              <a:gd name="T63" fmla="*/ 70 h 140"/>
              <a:gd name="T64" fmla="*/ 56 w 140"/>
              <a:gd name="T65" fmla="*/ 71 h 140"/>
              <a:gd name="T66" fmla="*/ 67 w 140"/>
              <a:gd name="T67" fmla="*/ 75 h 140"/>
              <a:gd name="T68" fmla="*/ 76 w 140"/>
              <a:gd name="T69" fmla="*/ 77 h 140"/>
              <a:gd name="T70" fmla="*/ 78 w 140"/>
              <a:gd name="T71" fmla="*/ 81 h 140"/>
              <a:gd name="T72" fmla="*/ 78 w 140"/>
              <a:gd name="T73" fmla="*/ 82 h 140"/>
              <a:gd name="T74" fmla="*/ 77 w 140"/>
              <a:gd name="T75" fmla="*/ 82 h 140"/>
              <a:gd name="T76" fmla="*/ 77 w 140"/>
              <a:gd name="T77" fmla="*/ 83 h 140"/>
              <a:gd name="T78" fmla="*/ 72 w 140"/>
              <a:gd name="T79" fmla="*/ 85 h 140"/>
              <a:gd name="T80" fmla="*/ 59 w 140"/>
              <a:gd name="T81" fmla="*/ 84 h 140"/>
              <a:gd name="T82" fmla="*/ 49 w 140"/>
              <a:gd name="T83" fmla="*/ 79 h 140"/>
              <a:gd name="T84" fmla="*/ 49 w 140"/>
              <a:gd name="T85" fmla="*/ 91 h 140"/>
              <a:gd name="T86" fmla="*/ 57 w 140"/>
              <a:gd name="T87" fmla="*/ 102 h 140"/>
              <a:gd name="T88" fmla="*/ 68 w 140"/>
              <a:gd name="T89" fmla="*/ 95 h 140"/>
              <a:gd name="T90" fmla="*/ 72 w 140"/>
              <a:gd name="T91" fmla="*/ 95 h 140"/>
              <a:gd name="T92" fmla="*/ 82 w 140"/>
              <a:gd name="T93" fmla="*/ 102 h 140"/>
              <a:gd name="T94" fmla="*/ 85 w 140"/>
              <a:gd name="T95" fmla="*/ 90 h 140"/>
              <a:gd name="T96" fmla="*/ 91 w 140"/>
              <a:gd name="T97" fmla="*/ 79 h 140"/>
              <a:gd name="T98" fmla="*/ 89 w 140"/>
              <a:gd name="T9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126" y="70"/>
                </a:moveTo>
                <a:cubicBezTo>
                  <a:pt x="126" y="101"/>
                  <a:pt x="101" y="126"/>
                  <a:pt x="70" y="126"/>
                </a:cubicBezTo>
                <a:cubicBezTo>
                  <a:pt x="40" y="126"/>
                  <a:pt x="15" y="101"/>
                  <a:pt x="15" y="70"/>
                </a:cubicBezTo>
                <a:cubicBezTo>
                  <a:pt x="15" y="39"/>
                  <a:pt x="40" y="14"/>
                  <a:pt x="70" y="14"/>
                </a:cubicBezTo>
                <a:cubicBezTo>
                  <a:pt x="101" y="14"/>
                  <a:pt x="126" y="39"/>
                  <a:pt x="126" y="70"/>
                </a:cubicBezTo>
                <a:close/>
                <a:moveTo>
                  <a:pt x="80" y="65"/>
                </a:moveTo>
                <a:cubicBezTo>
                  <a:pt x="79" y="65"/>
                  <a:pt x="77" y="64"/>
                  <a:pt x="75" y="64"/>
                </a:cubicBezTo>
                <a:cubicBezTo>
                  <a:pt x="74" y="63"/>
                  <a:pt x="72" y="63"/>
                  <a:pt x="70" y="63"/>
                </a:cubicBezTo>
                <a:cubicBezTo>
                  <a:pt x="68" y="62"/>
                  <a:pt x="67" y="62"/>
                  <a:pt x="66" y="61"/>
                </a:cubicBezTo>
                <a:cubicBezTo>
                  <a:pt x="66" y="61"/>
                  <a:pt x="66" y="61"/>
                  <a:pt x="65" y="61"/>
                </a:cubicBezTo>
                <a:cubicBezTo>
                  <a:pt x="65" y="61"/>
                  <a:pt x="65" y="61"/>
                  <a:pt x="65" y="61"/>
                </a:cubicBezTo>
                <a:cubicBezTo>
                  <a:pt x="65" y="61"/>
                  <a:pt x="65" y="61"/>
                  <a:pt x="65" y="61"/>
                </a:cubicBezTo>
                <a:cubicBezTo>
                  <a:pt x="64" y="60"/>
                  <a:pt x="64" y="60"/>
                  <a:pt x="64" y="60"/>
                </a:cubicBezTo>
                <a:cubicBezTo>
                  <a:pt x="64" y="60"/>
                  <a:pt x="64" y="60"/>
                  <a:pt x="64" y="60"/>
                </a:cubicBezTo>
                <a:cubicBezTo>
                  <a:pt x="64" y="60"/>
                  <a:pt x="64" y="60"/>
                  <a:pt x="64" y="59"/>
                </a:cubicBezTo>
                <a:cubicBezTo>
                  <a:pt x="64" y="59"/>
                  <a:pt x="64" y="59"/>
                  <a:pt x="64" y="59"/>
                </a:cubicBezTo>
                <a:cubicBezTo>
                  <a:pt x="63" y="59"/>
                  <a:pt x="63" y="59"/>
                  <a:pt x="63" y="59"/>
                </a:cubicBezTo>
                <a:cubicBezTo>
                  <a:pt x="63" y="59"/>
                  <a:pt x="63" y="58"/>
                  <a:pt x="63" y="58"/>
                </a:cubicBezTo>
                <a:cubicBezTo>
                  <a:pt x="63" y="58"/>
                  <a:pt x="63" y="58"/>
                  <a:pt x="63" y="58"/>
                </a:cubicBezTo>
                <a:cubicBezTo>
                  <a:pt x="63" y="57"/>
                  <a:pt x="64" y="56"/>
                  <a:pt x="64" y="55"/>
                </a:cubicBezTo>
                <a:cubicBezTo>
                  <a:pt x="65" y="55"/>
                  <a:pt x="65" y="54"/>
                  <a:pt x="66" y="54"/>
                </a:cubicBezTo>
                <a:cubicBezTo>
                  <a:pt x="67" y="53"/>
                  <a:pt x="68" y="53"/>
                  <a:pt x="69" y="53"/>
                </a:cubicBezTo>
                <a:cubicBezTo>
                  <a:pt x="70" y="53"/>
                  <a:pt x="71" y="53"/>
                  <a:pt x="72" y="53"/>
                </a:cubicBezTo>
                <a:cubicBezTo>
                  <a:pt x="73" y="53"/>
                  <a:pt x="74" y="53"/>
                  <a:pt x="74" y="53"/>
                </a:cubicBezTo>
                <a:cubicBezTo>
                  <a:pt x="74" y="53"/>
                  <a:pt x="75" y="53"/>
                  <a:pt x="75" y="53"/>
                </a:cubicBezTo>
                <a:cubicBezTo>
                  <a:pt x="75" y="53"/>
                  <a:pt x="76" y="53"/>
                  <a:pt x="76" y="53"/>
                </a:cubicBezTo>
                <a:cubicBezTo>
                  <a:pt x="77" y="53"/>
                  <a:pt x="77" y="53"/>
                  <a:pt x="77" y="53"/>
                </a:cubicBezTo>
                <a:cubicBezTo>
                  <a:pt x="77" y="53"/>
                  <a:pt x="78" y="53"/>
                  <a:pt x="78" y="53"/>
                </a:cubicBezTo>
                <a:cubicBezTo>
                  <a:pt x="79" y="53"/>
                  <a:pt x="79" y="54"/>
                  <a:pt x="79" y="54"/>
                </a:cubicBezTo>
                <a:cubicBezTo>
                  <a:pt x="80" y="54"/>
                  <a:pt x="80" y="54"/>
                  <a:pt x="81" y="54"/>
                </a:cubicBezTo>
                <a:cubicBezTo>
                  <a:pt x="84" y="55"/>
                  <a:pt x="86" y="57"/>
                  <a:pt x="88" y="58"/>
                </a:cubicBezTo>
                <a:cubicBezTo>
                  <a:pt x="89" y="58"/>
                  <a:pt x="89" y="58"/>
                  <a:pt x="89" y="58"/>
                </a:cubicBezTo>
                <a:cubicBezTo>
                  <a:pt x="89" y="50"/>
                  <a:pt x="89" y="50"/>
                  <a:pt x="89" y="50"/>
                </a:cubicBezTo>
                <a:cubicBezTo>
                  <a:pt x="89" y="48"/>
                  <a:pt x="89" y="48"/>
                  <a:pt x="89" y="48"/>
                </a:cubicBezTo>
                <a:cubicBezTo>
                  <a:pt x="89" y="47"/>
                  <a:pt x="89" y="47"/>
                  <a:pt x="89" y="47"/>
                </a:cubicBezTo>
                <a:cubicBezTo>
                  <a:pt x="87" y="46"/>
                  <a:pt x="85" y="45"/>
                  <a:pt x="82" y="45"/>
                </a:cubicBezTo>
                <a:cubicBezTo>
                  <a:pt x="82" y="39"/>
                  <a:pt x="82" y="39"/>
                  <a:pt x="82" y="39"/>
                </a:cubicBezTo>
                <a:cubicBezTo>
                  <a:pt x="82" y="38"/>
                  <a:pt x="82" y="38"/>
                  <a:pt x="82" y="38"/>
                </a:cubicBezTo>
                <a:cubicBezTo>
                  <a:pt x="72" y="38"/>
                  <a:pt x="72" y="38"/>
                  <a:pt x="72" y="38"/>
                </a:cubicBezTo>
                <a:cubicBezTo>
                  <a:pt x="72" y="39"/>
                  <a:pt x="72" y="39"/>
                  <a:pt x="72" y="39"/>
                </a:cubicBezTo>
                <a:cubicBezTo>
                  <a:pt x="72" y="44"/>
                  <a:pt x="72" y="44"/>
                  <a:pt x="72" y="44"/>
                </a:cubicBezTo>
                <a:cubicBezTo>
                  <a:pt x="72" y="44"/>
                  <a:pt x="72" y="44"/>
                  <a:pt x="72" y="44"/>
                </a:cubicBezTo>
                <a:cubicBezTo>
                  <a:pt x="70" y="44"/>
                  <a:pt x="69" y="44"/>
                  <a:pt x="68" y="44"/>
                </a:cubicBezTo>
                <a:cubicBezTo>
                  <a:pt x="68" y="39"/>
                  <a:pt x="68" y="39"/>
                  <a:pt x="68" y="39"/>
                </a:cubicBezTo>
                <a:cubicBezTo>
                  <a:pt x="68" y="38"/>
                  <a:pt x="68" y="38"/>
                  <a:pt x="68" y="38"/>
                </a:cubicBezTo>
                <a:cubicBezTo>
                  <a:pt x="57" y="38"/>
                  <a:pt x="57" y="38"/>
                  <a:pt x="57" y="38"/>
                </a:cubicBezTo>
                <a:cubicBezTo>
                  <a:pt x="57" y="39"/>
                  <a:pt x="57" y="39"/>
                  <a:pt x="57" y="39"/>
                </a:cubicBezTo>
                <a:cubicBezTo>
                  <a:pt x="57" y="47"/>
                  <a:pt x="57" y="47"/>
                  <a:pt x="57" y="47"/>
                </a:cubicBezTo>
                <a:cubicBezTo>
                  <a:pt x="57" y="47"/>
                  <a:pt x="56" y="48"/>
                  <a:pt x="56" y="48"/>
                </a:cubicBezTo>
                <a:cubicBezTo>
                  <a:pt x="52" y="51"/>
                  <a:pt x="50" y="54"/>
                  <a:pt x="50" y="59"/>
                </a:cubicBezTo>
                <a:cubicBezTo>
                  <a:pt x="50" y="59"/>
                  <a:pt x="50" y="59"/>
                  <a:pt x="50" y="60"/>
                </a:cubicBezTo>
                <a:cubicBezTo>
                  <a:pt x="50" y="60"/>
                  <a:pt x="50" y="59"/>
                  <a:pt x="50" y="59"/>
                </a:cubicBezTo>
                <a:cubicBezTo>
                  <a:pt x="50" y="63"/>
                  <a:pt x="51" y="65"/>
                  <a:pt x="52" y="68"/>
                </a:cubicBezTo>
                <a:cubicBezTo>
                  <a:pt x="53" y="68"/>
                  <a:pt x="53" y="68"/>
                  <a:pt x="53" y="68"/>
                </a:cubicBezTo>
                <a:cubicBezTo>
                  <a:pt x="53" y="69"/>
                  <a:pt x="53" y="69"/>
                  <a:pt x="53" y="69"/>
                </a:cubicBezTo>
                <a:cubicBezTo>
                  <a:pt x="54" y="69"/>
                  <a:pt x="54" y="69"/>
                  <a:pt x="54" y="69"/>
                </a:cubicBezTo>
                <a:cubicBezTo>
                  <a:pt x="54" y="69"/>
                  <a:pt x="54" y="69"/>
                  <a:pt x="54" y="70"/>
                </a:cubicBezTo>
                <a:cubicBezTo>
                  <a:pt x="54" y="70"/>
                  <a:pt x="55" y="70"/>
                  <a:pt x="55" y="70"/>
                </a:cubicBezTo>
                <a:cubicBezTo>
                  <a:pt x="55" y="70"/>
                  <a:pt x="55" y="70"/>
                  <a:pt x="55" y="70"/>
                </a:cubicBezTo>
                <a:cubicBezTo>
                  <a:pt x="55" y="70"/>
                  <a:pt x="56" y="70"/>
                  <a:pt x="56" y="71"/>
                </a:cubicBezTo>
                <a:cubicBezTo>
                  <a:pt x="56" y="71"/>
                  <a:pt x="56" y="71"/>
                  <a:pt x="56" y="71"/>
                </a:cubicBezTo>
                <a:cubicBezTo>
                  <a:pt x="57" y="72"/>
                  <a:pt x="59" y="72"/>
                  <a:pt x="61" y="73"/>
                </a:cubicBezTo>
                <a:cubicBezTo>
                  <a:pt x="63" y="74"/>
                  <a:pt x="65" y="74"/>
                  <a:pt x="67" y="75"/>
                </a:cubicBezTo>
                <a:cubicBezTo>
                  <a:pt x="69" y="75"/>
                  <a:pt x="71" y="75"/>
                  <a:pt x="73" y="76"/>
                </a:cubicBezTo>
                <a:cubicBezTo>
                  <a:pt x="74" y="76"/>
                  <a:pt x="75" y="77"/>
                  <a:pt x="76" y="77"/>
                </a:cubicBezTo>
                <a:cubicBezTo>
                  <a:pt x="77" y="78"/>
                  <a:pt x="78" y="79"/>
                  <a:pt x="78" y="80"/>
                </a:cubicBezTo>
                <a:cubicBezTo>
                  <a:pt x="78" y="81"/>
                  <a:pt x="78" y="81"/>
                  <a:pt x="78" y="81"/>
                </a:cubicBezTo>
                <a:cubicBezTo>
                  <a:pt x="78" y="81"/>
                  <a:pt x="78" y="81"/>
                  <a:pt x="78" y="81"/>
                </a:cubicBezTo>
                <a:cubicBezTo>
                  <a:pt x="78" y="82"/>
                  <a:pt x="78" y="82"/>
                  <a:pt x="78" y="82"/>
                </a:cubicBezTo>
                <a:cubicBezTo>
                  <a:pt x="78" y="82"/>
                  <a:pt x="78" y="82"/>
                  <a:pt x="77" y="82"/>
                </a:cubicBezTo>
                <a:cubicBezTo>
                  <a:pt x="77" y="82"/>
                  <a:pt x="77" y="82"/>
                  <a:pt x="77" y="82"/>
                </a:cubicBezTo>
                <a:cubicBezTo>
                  <a:pt x="77" y="82"/>
                  <a:pt x="77" y="83"/>
                  <a:pt x="77" y="83"/>
                </a:cubicBezTo>
                <a:cubicBezTo>
                  <a:pt x="77" y="83"/>
                  <a:pt x="77" y="83"/>
                  <a:pt x="77" y="83"/>
                </a:cubicBezTo>
                <a:cubicBezTo>
                  <a:pt x="76" y="84"/>
                  <a:pt x="75" y="84"/>
                  <a:pt x="74" y="85"/>
                </a:cubicBezTo>
                <a:cubicBezTo>
                  <a:pt x="74" y="85"/>
                  <a:pt x="73" y="85"/>
                  <a:pt x="72" y="85"/>
                </a:cubicBezTo>
                <a:cubicBezTo>
                  <a:pt x="70" y="86"/>
                  <a:pt x="69" y="86"/>
                  <a:pt x="69" y="86"/>
                </a:cubicBezTo>
                <a:cubicBezTo>
                  <a:pt x="66" y="86"/>
                  <a:pt x="63" y="85"/>
                  <a:pt x="59" y="84"/>
                </a:cubicBezTo>
                <a:cubicBezTo>
                  <a:pt x="56" y="83"/>
                  <a:pt x="53" y="81"/>
                  <a:pt x="51" y="79"/>
                </a:cubicBezTo>
                <a:cubicBezTo>
                  <a:pt x="49" y="79"/>
                  <a:pt x="49" y="79"/>
                  <a:pt x="49" y="79"/>
                </a:cubicBezTo>
                <a:cubicBezTo>
                  <a:pt x="49" y="80"/>
                  <a:pt x="49" y="80"/>
                  <a:pt x="49" y="80"/>
                </a:cubicBezTo>
                <a:cubicBezTo>
                  <a:pt x="49" y="91"/>
                  <a:pt x="49" y="91"/>
                  <a:pt x="49" y="91"/>
                </a:cubicBezTo>
                <a:cubicBezTo>
                  <a:pt x="52" y="92"/>
                  <a:pt x="54" y="93"/>
                  <a:pt x="57" y="93"/>
                </a:cubicBezTo>
                <a:cubicBezTo>
                  <a:pt x="57" y="102"/>
                  <a:pt x="57" y="102"/>
                  <a:pt x="57" y="102"/>
                </a:cubicBezTo>
                <a:cubicBezTo>
                  <a:pt x="68" y="102"/>
                  <a:pt x="68" y="102"/>
                  <a:pt x="68" y="102"/>
                </a:cubicBezTo>
                <a:cubicBezTo>
                  <a:pt x="68" y="95"/>
                  <a:pt x="68" y="95"/>
                  <a:pt x="68" y="95"/>
                </a:cubicBezTo>
                <a:cubicBezTo>
                  <a:pt x="68" y="95"/>
                  <a:pt x="68" y="95"/>
                  <a:pt x="68" y="95"/>
                </a:cubicBezTo>
                <a:cubicBezTo>
                  <a:pt x="70" y="95"/>
                  <a:pt x="71" y="95"/>
                  <a:pt x="72" y="95"/>
                </a:cubicBezTo>
                <a:cubicBezTo>
                  <a:pt x="72" y="102"/>
                  <a:pt x="72" y="102"/>
                  <a:pt x="72" y="102"/>
                </a:cubicBezTo>
                <a:cubicBezTo>
                  <a:pt x="82" y="102"/>
                  <a:pt x="82" y="102"/>
                  <a:pt x="82" y="102"/>
                </a:cubicBezTo>
                <a:cubicBezTo>
                  <a:pt x="82" y="92"/>
                  <a:pt x="82" y="92"/>
                  <a:pt x="82" y="92"/>
                </a:cubicBezTo>
                <a:cubicBezTo>
                  <a:pt x="83" y="91"/>
                  <a:pt x="84" y="91"/>
                  <a:pt x="85" y="90"/>
                </a:cubicBezTo>
                <a:cubicBezTo>
                  <a:pt x="89" y="87"/>
                  <a:pt x="91" y="83"/>
                  <a:pt x="91" y="79"/>
                </a:cubicBezTo>
                <a:cubicBezTo>
                  <a:pt x="91" y="79"/>
                  <a:pt x="91" y="79"/>
                  <a:pt x="91" y="79"/>
                </a:cubicBezTo>
                <a:cubicBezTo>
                  <a:pt x="91" y="79"/>
                  <a:pt x="91" y="79"/>
                  <a:pt x="91" y="78"/>
                </a:cubicBezTo>
                <a:cubicBezTo>
                  <a:pt x="91" y="75"/>
                  <a:pt x="90" y="72"/>
                  <a:pt x="89" y="70"/>
                </a:cubicBezTo>
                <a:cubicBezTo>
                  <a:pt x="87" y="68"/>
                  <a:pt x="84" y="66"/>
                  <a:pt x="80" y="6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1" name="Freeform 12"/>
          <p:cNvSpPr>
            <a:spLocks noEditPoints="1"/>
          </p:cNvSpPr>
          <p:nvPr/>
        </p:nvSpPr>
        <p:spPr bwMode="auto">
          <a:xfrm flipH="1">
            <a:off x="4628039" y="2708920"/>
            <a:ext cx="2935922" cy="1999860"/>
          </a:xfrm>
          <a:custGeom>
            <a:avLst/>
            <a:gdLst>
              <a:gd name="T0" fmla="*/ 4905 w 5127"/>
              <a:gd name="T1" fmla="*/ 1457 h 3492"/>
              <a:gd name="T2" fmla="*/ 3893 w 5127"/>
              <a:gd name="T3" fmla="*/ 2511 h 3492"/>
              <a:gd name="T4" fmla="*/ 4439 w 5127"/>
              <a:gd name="T5" fmla="*/ 2733 h 3492"/>
              <a:gd name="T6" fmla="*/ 4029 w 5127"/>
              <a:gd name="T7" fmla="*/ 3492 h 3492"/>
              <a:gd name="T8" fmla="*/ 4515 w 5127"/>
              <a:gd name="T9" fmla="*/ 3230 h 3492"/>
              <a:gd name="T10" fmla="*/ 5000 w 5127"/>
              <a:gd name="T11" fmla="*/ 3492 h 3492"/>
              <a:gd name="T12" fmla="*/ 4590 w 5127"/>
              <a:gd name="T13" fmla="*/ 2733 h 3492"/>
              <a:gd name="T14" fmla="*/ 5127 w 5127"/>
              <a:gd name="T15" fmla="*/ 1457 h 3492"/>
              <a:gd name="T16" fmla="*/ 222 w 5127"/>
              <a:gd name="T17" fmla="*/ 1457 h 3492"/>
              <a:gd name="T18" fmla="*/ 1235 w 5127"/>
              <a:gd name="T19" fmla="*/ 2511 h 3492"/>
              <a:gd name="T20" fmla="*/ 689 w 5127"/>
              <a:gd name="T21" fmla="*/ 2733 h 3492"/>
              <a:gd name="T22" fmla="*/ 1099 w 5127"/>
              <a:gd name="T23" fmla="*/ 3492 h 3492"/>
              <a:gd name="T24" fmla="*/ 613 w 5127"/>
              <a:gd name="T25" fmla="*/ 3230 h 3492"/>
              <a:gd name="T26" fmla="*/ 127 w 5127"/>
              <a:gd name="T27" fmla="*/ 3492 h 3492"/>
              <a:gd name="T28" fmla="*/ 538 w 5127"/>
              <a:gd name="T29" fmla="*/ 2733 h 3492"/>
              <a:gd name="T30" fmla="*/ 0 w 5127"/>
              <a:gd name="T31" fmla="*/ 1457 h 3492"/>
              <a:gd name="T32" fmla="*/ 970 w 5127"/>
              <a:gd name="T33" fmla="*/ 816 h 3492"/>
              <a:gd name="T34" fmla="*/ 936 w 5127"/>
              <a:gd name="T35" fmla="*/ 823 h 3492"/>
              <a:gd name="T36" fmla="*/ 1242 w 5127"/>
              <a:gd name="T37" fmla="*/ 1487 h 3492"/>
              <a:gd name="T38" fmla="*/ 1911 w 5127"/>
              <a:gd name="T39" fmla="*/ 1670 h 3492"/>
              <a:gd name="T40" fmla="*/ 3215 w 5127"/>
              <a:gd name="T41" fmla="*/ 1487 h 3492"/>
              <a:gd name="T42" fmla="*/ 4186 w 5127"/>
              <a:gd name="T43" fmla="*/ 1201 h 3492"/>
              <a:gd name="T44" fmla="*/ 4191 w 5127"/>
              <a:gd name="T45" fmla="*/ 823 h 3492"/>
              <a:gd name="T46" fmla="*/ 4398 w 5127"/>
              <a:gd name="T47" fmla="*/ 136 h 3492"/>
              <a:gd name="T48" fmla="*/ 4377 w 5127"/>
              <a:gd name="T49" fmla="*/ 745 h 3492"/>
              <a:gd name="T50" fmla="*/ 4722 w 5127"/>
              <a:gd name="T51" fmla="*/ 2398 h 3492"/>
              <a:gd name="T52" fmla="*/ 3707 w 5127"/>
              <a:gd name="T53" fmla="*/ 2513 h 3492"/>
              <a:gd name="T54" fmla="*/ 3432 w 5127"/>
              <a:gd name="T55" fmla="*/ 3076 h 3492"/>
              <a:gd name="T56" fmla="*/ 3654 w 5127"/>
              <a:gd name="T57" fmla="*/ 2105 h 3492"/>
              <a:gd name="T58" fmla="*/ 4292 w 5127"/>
              <a:gd name="T59" fmla="*/ 1622 h 3492"/>
              <a:gd name="T60" fmla="*/ 4005 w 5127"/>
              <a:gd name="T61" fmla="*/ 1670 h 3492"/>
              <a:gd name="T62" fmla="*/ 3568 w 5127"/>
              <a:gd name="T63" fmla="*/ 1884 h 3492"/>
              <a:gd name="T64" fmla="*/ 3044 w 5127"/>
              <a:gd name="T65" fmla="*/ 3421 h 3492"/>
              <a:gd name="T66" fmla="*/ 2084 w 5127"/>
              <a:gd name="T67" fmla="*/ 1884 h 3492"/>
              <a:gd name="T68" fmla="*/ 1560 w 5127"/>
              <a:gd name="T69" fmla="*/ 1670 h 3492"/>
              <a:gd name="T70" fmla="*/ 989 w 5127"/>
              <a:gd name="T71" fmla="*/ 1586 h 3492"/>
              <a:gd name="T72" fmla="*/ 836 w 5127"/>
              <a:gd name="T73" fmla="*/ 2105 h 3492"/>
              <a:gd name="T74" fmla="*/ 1696 w 5127"/>
              <a:gd name="T75" fmla="*/ 2481 h 3492"/>
              <a:gd name="T76" fmla="*/ 1413 w 5127"/>
              <a:gd name="T77" fmla="*/ 3076 h 3492"/>
              <a:gd name="T78" fmla="*/ 1087 w 5127"/>
              <a:gd name="T79" fmla="*/ 2398 h 3492"/>
              <a:gd name="T80" fmla="*/ 406 w 5127"/>
              <a:gd name="T81" fmla="*/ 1601 h 3492"/>
              <a:gd name="T82" fmla="*/ 750 w 5127"/>
              <a:gd name="T83" fmla="*/ 745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7" h="3492">
                <a:moveTo>
                  <a:pt x="5127" y="1457"/>
                </a:moveTo>
                <a:cubicBezTo>
                  <a:pt x="4905" y="1457"/>
                  <a:pt x="4905" y="1457"/>
                  <a:pt x="4905" y="1457"/>
                </a:cubicBezTo>
                <a:cubicBezTo>
                  <a:pt x="4905" y="2511"/>
                  <a:pt x="4905" y="2511"/>
                  <a:pt x="4905" y="2511"/>
                </a:cubicBezTo>
                <a:cubicBezTo>
                  <a:pt x="3893" y="2511"/>
                  <a:pt x="3893" y="2511"/>
                  <a:pt x="3893" y="2511"/>
                </a:cubicBezTo>
                <a:cubicBezTo>
                  <a:pt x="3893" y="2733"/>
                  <a:pt x="3893" y="2733"/>
                  <a:pt x="3893" y="2733"/>
                </a:cubicBezTo>
                <a:cubicBezTo>
                  <a:pt x="4439" y="2733"/>
                  <a:pt x="4439" y="2733"/>
                  <a:pt x="4439" y="2733"/>
                </a:cubicBezTo>
                <a:cubicBezTo>
                  <a:pt x="4439" y="3196"/>
                  <a:pt x="4439" y="3196"/>
                  <a:pt x="4439" y="3196"/>
                </a:cubicBezTo>
                <a:cubicBezTo>
                  <a:pt x="4029" y="3492"/>
                  <a:pt x="4029" y="3492"/>
                  <a:pt x="4029" y="3492"/>
                </a:cubicBezTo>
                <a:cubicBezTo>
                  <a:pt x="4152" y="3492"/>
                  <a:pt x="4152" y="3492"/>
                  <a:pt x="4152" y="3492"/>
                </a:cubicBezTo>
                <a:cubicBezTo>
                  <a:pt x="4515" y="3230"/>
                  <a:pt x="4515" y="3230"/>
                  <a:pt x="4515" y="3230"/>
                </a:cubicBezTo>
                <a:cubicBezTo>
                  <a:pt x="4877" y="3492"/>
                  <a:pt x="4877" y="3492"/>
                  <a:pt x="4877" y="3492"/>
                </a:cubicBezTo>
                <a:cubicBezTo>
                  <a:pt x="5000" y="3492"/>
                  <a:pt x="5000" y="3492"/>
                  <a:pt x="5000" y="3492"/>
                </a:cubicBezTo>
                <a:cubicBezTo>
                  <a:pt x="4590" y="3196"/>
                  <a:pt x="4590" y="3196"/>
                  <a:pt x="4590" y="3196"/>
                </a:cubicBezTo>
                <a:cubicBezTo>
                  <a:pt x="4590" y="2733"/>
                  <a:pt x="4590" y="2733"/>
                  <a:pt x="4590" y="2733"/>
                </a:cubicBezTo>
                <a:cubicBezTo>
                  <a:pt x="5127" y="2733"/>
                  <a:pt x="5127" y="2733"/>
                  <a:pt x="5127" y="2733"/>
                </a:cubicBezTo>
                <a:cubicBezTo>
                  <a:pt x="5127" y="2308"/>
                  <a:pt x="5127" y="1882"/>
                  <a:pt x="5127" y="1457"/>
                </a:cubicBezTo>
                <a:close/>
                <a:moveTo>
                  <a:pt x="0" y="1457"/>
                </a:moveTo>
                <a:cubicBezTo>
                  <a:pt x="222" y="1457"/>
                  <a:pt x="222" y="1457"/>
                  <a:pt x="222" y="1457"/>
                </a:cubicBezTo>
                <a:cubicBezTo>
                  <a:pt x="222" y="2511"/>
                  <a:pt x="222" y="2511"/>
                  <a:pt x="222" y="2511"/>
                </a:cubicBezTo>
                <a:cubicBezTo>
                  <a:pt x="1235" y="2511"/>
                  <a:pt x="1235" y="2511"/>
                  <a:pt x="1235" y="2511"/>
                </a:cubicBezTo>
                <a:cubicBezTo>
                  <a:pt x="1235" y="2733"/>
                  <a:pt x="1235" y="2733"/>
                  <a:pt x="1235" y="2733"/>
                </a:cubicBezTo>
                <a:cubicBezTo>
                  <a:pt x="689" y="2733"/>
                  <a:pt x="689" y="2733"/>
                  <a:pt x="689" y="2733"/>
                </a:cubicBezTo>
                <a:cubicBezTo>
                  <a:pt x="689" y="3196"/>
                  <a:pt x="689" y="3196"/>
                  <a:pt x="689" y="3196"/>
                </a:cubicBezTo>
                <a:cubicBezTo>
                  <a:pt x="1099" y="3492"/>
                  <a:pt x="1099" y="3492"/>
                  <a:pt x="1099" y="3492"/>
                </a:cubicBezTo>
                <a:cubicBezTo>
                  <a:pt x="976" y="3492"/>
                  <a:pt x="976" y="3492"/>
                  <a:pt x="976" y="3492"/>
                </a:cubicBezTo>
                <a:cubicBezTo>
                  <a:pt x="613" y="3230"/>
                  <a:pt x="613" y="3230"/>
                  <a:pt x="613" y="3230"/>
                </a:cubicBezTo>
                <a:cubicBezTo>
                  <a:pt x="250" y="3492"/>
                  <a:pt x="250" y="3492"/>
                  <a:pt x="250" y="3492"/>
                </a:cubicBezTo>
                <a:cubicBezTo>
                  <a:pt x="127" y="3492"/>
                  <a:pt x="127" y="3492"/>
                  <a:pt x="127" y="3492"/>
                </a:cubicBezTo>
                <a:cubicBezTo>
                  <a:pt x="538" y="3196"/>
                  <a:pt x="538" y="3196"/>
                  <a:pt x="538" y="3196"/>
                </a:cubicBezTo>
                <a:cubicBezTo>
                  <a:pt x="538" y="2733"/>
                  <a:pt x="538" y="2733"/>
                  <a:pt x="538" y="2733"/>
                </a:cubicBezTo>
                <a:cubicBezTo>
                  <a:pt x="0" y="2733"/>
                  <a:pt x="0" y="2733"/>
                  <a:pt x="0" y="2733"/>
                </a:cubicBezTo>
                <a:cubicBezTo>
                  <a:pt x="0" y="2308"/>
                  <a:pt x="0" y="1882"/>
                  <a:pt x="0" y="1457"/>
                </a:cubicBezTo>
                <a:close/>
                <a:moveTo>
                  <a:pt x="730" y="136"/>
                </a:moveTo>
                <a:cubicBezTo>
                  <a:pt x="1114" y="0"/>
                  <a:pt x="1217" y="729"/>
                  <a:pt x="970" y="816"/>
                </a:cubicBezTo>
                <a:cubicBezTo>
                  <a:pt x="959" y="820"/>
                  <a:pt x="948" y="822"/>
                  <a:pt x="936" y="823"/>
                </a:cubicBezTo>
                <a:cubicBezTo>
                  <a:pt x="936" y="823"/>
                  <a:pt x="936" y="823"/>
                  <a:pt x="936" y="823"/>
                </a:cubicBezTo>
                <a:cubicBezTo>
                  <a:pt x="861" y="917"/>
                  <a:pt x="903" y="1099"/>
                  <a:pt x="942" y="1201"/>
                </a:cubicBezTo>
                <a:cubicBezTo>
                  <a:pt x="998" y="1346"/>
                  <a:pt x="1102" y="1487"/>
                  <a:pt x="1242" y="1487"/>
                </a:cubicBezTo>
                <a:cubicBezTo>
                  <a:pt x="1913" y="1487"/>
                  <a:pt x="1913" y="1487"/>
                  <a:pt x="1913" y="1487"/>
                </a:cubicBezTo>
                <a:cubicBezTo>
                  <a:pt x="1911" y="1670"/>
                  <a:pt x="1911" y="1670"/>
                  <a:pt x="1911" y="1670"/>
                </a:cubicBezTo>
                <a:cubicBezTo>
                  <a:pt x="3217" y="1670"/>
                  <a:pt x="3217" y="1670"/>
                  <a:pt x="3217" y="1670"/>
                </a:cubicBezTo>
                <a:cubicBezTo>
                  <a:pt x="3215" y="1487"/>
                  <a:pt x="3215" y="1487"/>
                  <a:pt x="3215" y="1487"/>
                </a:cubicBezTo>
                <a:cubicBezTo>
                  <a:pt x="3886" y="1487"/>
                  <a:pt x="3886" y="1487"/>
                  <a:pt x="3886" y="1487"/>
                </a:cubicBezTo>
                <a:cubicBezTo>
                  <a:pt x="4025" y="1487"/>
                  <a:pt x="4130" y="1346"/>
                  <a:pt x="4186" y="1201"/>
                </a:cubicBezTo>
                <a:cubicBezTo>
                  <a:pt x="4225" y="1099"/>
                  <a:pt x="4267" y="917"/>
                  <a:pt x="4191" y="823"/>
                </a:cubicBezTo>
                <a:cubicBezTo>
                  <a:pt x="4191" y="823"/>
                  <a:pt x="4191" y="823"/>
                  <a:pt x="4191" y="823"/>
                </a:cubicBezTo>
                <a:cubicBezTo>
                  <a:pt x="4180" y="822"/>
                  <a:pt x="4169" y="820"/>
                  <a:pt x="4157" y="816"/>
                </a:cubicBezTo>
                <a:cubicBezTo>
                  <a:pt x="3911" y="729"/>
                  <a:pt x="4014" y="0"/>
                  <a:pt x="4398" y="136"/>
                </a:cubicBezTo>
                <a:cubicBezTo>
                  <a:pt x="4673" y="233"/>
                  <a:pt x="4556" y="586"/>
                  <a:pt x="4377" y="745"/>
                </a:cubicBezTo>
                <a:cubicBezTo>
                  <a:pt x="4377" y="745"/>
                  <a:pt x="4377" y="745"/>
                  <a:pt x="4377" y="745"/>
                </a:cubicBezTo>
                <a:cubicBezTo>
                  <a:pt x="4510" y="915"/>
                  <a:pt x="4722" y="1351"/>
                  <a:pt x="4722" y="1601"/>
                </a:cubicBezTo>
                <a:cubicBezTo>
                  <a:pt x="4722" y="2398"/>
                  <a:pt x="4722" y="2398"/>
                  <a:pt x="4722" y="2398"/>
                </a:cubicBezTo>
                <a:cubicBezTo>
                  <a:pt x="4041" y="2398"/>
                  <a:pt x="4041" y="2398"/>
                  <a:pt x="4041" y="2398"/>
                </a:cubicBezTo>
                <a:cubicBezTo>
                  <a:pt x="3938" y="2398"/>
                  <a:pt x="3717" y="2382"/>
                  <a:pt x="3707" y="2513"/>
                </a:cubicBezTo>
                <a:cubicBezTo>
                  <a:pt x="3714" y="3076"/>
                  <a:pt x="3714" y="3076"/>
                  <a:pt x="3714" y="3076"/>
                </a:cubicBezTo>
                <a:cubicBezTo>
                  <a:pt x="3432" y="3076"/>
                  <a:pt x="3432" y="3076"/>
                  <a:pt x="3432" y="3076"/>
                </a:cubicBezTo>
                <a:cubicBezTo>
                  <a:pt x="3432" y="2481"/>
                  <a:pt x="3432" y="2481"/>
                  <a:pt x="3432" y="2481"/>
                </a:cubicBezTo>
                <a:cubicBezTo>
                  <a:pt x="3432" y="2481"/>
                  <a:pt x="3414" y="2105"/>
                  <a:pt x="3654" y="2105"/>
                </a:cubicBezTo>
                <a:cubicBezTo>
                  <a:pt x="4292" y="2105"/>
                  <a:pt x="4292" y="2105"/>
                  <a:pt x="4292" y="2105"/>
                </a:cubicBezTo>
                <a:cubicBezTo>
                  <a:pt x="4292" y="1622"/>
                  <a:pt x="4292" y="1622"/>
                  <a:pt x="4292" y="1622"/>
                </a:cubicBezTo>
                <a:cubicBezTo>
                  <a:pt x="4292" y="1622"/>
                  <a:pt x="4281" y="1497"/>
                  <a:pt x="4139" y="1586"/>
                </a:cubicBezTo>
                <a:cubicBezTo>
                  <a:pt x="4005" y="1670"/>
                  <a:pt x="4005" y="1670"/>
                  <a:pt x="4005" y="1670"/>
                </a:cubicBezTo>
                <a:cubicBezTo>
                  <a:pt x="3568" y="1670"/>
                  <a:pt x="3568" y="1670"/>
                  <a:pt x="3568" y="1670"/>
                </a:cubicBezTo>
                <a:cubicBezTo>
                  <a:pt x="3568" y="1884"/>
                  <a:pt x="3568" y="1884"/>
                  <a:pt x="3568" y="1884"/>
                </a:cubicBezTo>
                <a:cubicBezTo>
                  <a:pt x="3044" y="1884"/>
                  <a:pt x="3044" y="1884"/>
                  <a:pt x="3044" y="1884"/>
                </a:cubicBezTo>
                <a:cubicBezTo>
                  <a:pt x="3044" y="3421"/>
                  <a:pt x="3044" y="3421"/>
                  <a:pt x="3044" y="3421"/>
                </a:cubicBezTo>
                <a:cubicBezTo>
                  <a:pt x="2084" y="3421"/>
                  <a:pt x="2084" y="3421"/>
                  <a:pt x="2084" y="3421"/>
                </a:cubicBezTo>
                <a:cubicBezTo>
                  <a:pt x="2084" y="1884"/>
                  <a:pt x="2084" y="1884"/>
                  <a:pt x="2084" y="1884"/>
                </a:cubicBezTo>
                <a:cubicBezTo>
                  <a:pt x="1560" y="1884"/>
                  <a:pt x="1560" y="1884"/>
                  <a:pt x="1560" y="1884"/>
                </a:cubicBezTo>
                <a:cubicBezTo>
                  <a:pt x="1560" y="1670"/>
                  <a:pt x="1560" y="1670"/>
                  <a:pt x="1560" y="1670"/>
                </a:cubicBezTo>
                <a:cubicBezTo>
                  <a:pt x="1123" y="1670"/>
                  <a:pt x="1123" y="1670"/>
                  <a:pt x="1123" y="1670"/>
                </a:cubicBezTo>
                <a:cubicBezTo>
                  <a:pt x="989" y="1586"/>
                  <a:pt x="989" y="1586"/>
                  <a:pt x="989" y="1586"/>
                </a:cubicBezTo>
                <a:cubicBezTo>
                  <a:pt x="847" y="1497"/>
                  <a:pt x="836" y="1622"/>
                  <a:pt x="836" y="1622"/>
                </a:cubicBezTo>
                <a:cubicBezTo>
                  <a:pt x="836" y="2105"/>
                  <a:pt x="836" y="2105"/>
                  <a:pt x="836" y="2105"/>
                </a:cubicBezTo>
                <a:cubicBezTo>
                  <a:pt x="1474" y="2105"/>
                  <a:pt x="1474" y="2105"/>
                  <a:pt x="1474" y="2105"/>
                </a:cubicBezTo>
                <a:cubicBezTo>
                  <a:pt x="1713" y="2105"/>
                  <a:pt x="1696" y="2481"/>
                  <a:pt x="1696" y="2481"/>
                </a:cubicBezTo>
                <a:cubicBezTo>
                  <a:pt x="1696" y="3076"/>
                  <a:pt x="1696" y="3076"/>
                  <a:pt x="1696" y="3076"/>
                </a:cubicBezTo>
                <a:cubicBezTo>
                  <a:pt x="1413" y="3076"/>
                  <a:pt x="1413" y="3076"/>
                  <a:pt x="1413" y="3076"/>
                </a:cubicBezTo>
                <a:cubicBezTo>
                  <a:pt x="1420" y="2513"/>
                  <a:pt x="1420" y="2513"/>
                  <a:pt x="1420" y="2513"/>
                </a:cubicBezTo>
                <a:cubicBezTo>
                  <a:pt x="1411" y="2382"/>
                  <a:pt x="1189" y="2398"/>
                  <a:pt x="1087" y="2398"/>
                </a:cubicBezTo>
                <a:cubicBezTo>
                  <a:pt x="406" y="2398"/>
                  <a:pt x="406" y="2398"/>
                  <a:pt x="406" y="2398"/>
                </a:cubicBezTo>
                <a:cubicBezTo>
                  <a:pt x="406" y="1601"/>
                  <a:pt x="406" y="1601"/>
                  <a:pt x="406" y="1601"/>
                </a:cubicBezTo>
                <a:cubicBezTo>
                  <a:pt x="406" y="1351"/>
                  <a:pt x="618" y="915"/>
                  <a:pt x="750" y="745"/>
                </a:cubicBezTo>
                <a:cubicBezTo>
                  <a:pt x="750" y="745"/>
                  <a:pt x="750" y="745"/>
                  <a:pt x="750" y="745"/>
                </a:cubicBezTo>
                <a:cubicBezTo>
                  <a:pt x="571" y="586"/>
                  <a:pt x="454" y="233"/>
                  <a:pt x="730" y="13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2" name="圆角矩形标注 31"/>
          <p:cNvSpPr/>
          <p:nvPr/>
        </p:nvSpPr>
        <p:spPr>
          <a:xfrm>
            <a:off x="2963652" y="1772816"/>
            <a:ext cx="1561678" cy="1509680"/>
          </a:xfrm>
          <a:prstGeom prst="wedgeRoundRectCallout">
            <a:avLst>
              <a:gd name="adj1" fmla="val 85262"/>
              <a:gd name="adj2" fmla="val -6572"/>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3" name="圆角矩形标注 32"/>
          <p:cNvSpPr/>
          <p:nvPr/>
        </p:nvSpPr>
        <p:spPr>
          <a:xfrm>
            <a:off x="7666670" y="1772816"/>
            <a:ext cx="1561678" cy="1509680"/>
          </a:xfrm>
          <a:prstGeom prst="wedgeRoundRectCallout">
            <a:avLst>
              <a:gd name="adj1" fmla="val -85547"/>
              <a:gd name="adj2" fmla="val -503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r>
              <a:rPr lang="zh-CN" altLang="en-US" sz="10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084378" y="3708850"/>
            <a:ext cx="3312368" cy="892552"/>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7795255" y="3708850"/>
            <a:ext cx="3312368"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199456" y="5445225"/>
            <a:ext cx="9793088" cy="492443"/>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圆角矩形标注 36"/>
          <p:cNvSpPr/>
          <p:nvPr/>
        </p:nvSpPr>
        <p:spPr>
          <a:xfrm>
            <a:off x="1384749" y="2551249"/>
            <a:ext cx="648072" cy="626494"/>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8" name="圆角矩形标注 37"/>
          <p:cNvSpPr/>
          <p:nvPr/>
        </p:nvSpPr>
        <p:spPr>
          <a:xfrm>
            <a:off x="1922001" y="1922350"/>
            <a:ext cx="432048" cy="417663"/>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9" name="圆角矩形标注 38"/>
          <p:cNvSpPr/>
          <p:nvPr/>
        </p:nvSpPr>
        <p:spPr>
          <a:xfrm>
            <a:off x="2279578" y="2388436"/>
            <a:ext cx="288031" cy="278441"/>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0" name="圆角矩形标注 39"/>
          <p:cNvSpPr/>
          <p:nvPr/>
        </p:nvSpPr>
        <p:spPr>
          <a:xfrm>
            <a:off x="10137925" y="2551249"/>
            <a:ext cx="648072" cy="626494"/>
          </a:xfrm>
          <a:prstGeom prst="wedgeRoundRectCallout">
            <a:avLst>
              <a:gd name="adj1" fmla="val -86196"/>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1" name="圆角矩形标注 40"/>
          <p:cNvSpPr/>
          <p:nvPr/>
        </p:nvSpPr>
        <p:spPr>
          <a:xfrm>
            <a:off x="9868071" y="1922350"/>
            <a:ext cx="432048" cy="417663"/>
          </a:xfrm>
          <a:prstGeom prst="wedgeRoundRectCallout">
            <a:avLst>
              <a:gd name="adj1" fmla="val -88875"/>
              <a:gd name="adj2" fmla="val -9343"/>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2" name="圆角矩形标注 41"/>
          <p:cNvSpPr/>
          <p:nvPr/>
        </p:nvSpPr>
        <p:spPr>
          <a:xfrm>
            <a:off x="9580041" y="2388436"/>
            <a:ext cx="288031" cy="278441"/>
          </a:xfrm>
          <a:prstGeom prst="wedgeRoundRectCallout">
            <a:avLst>
              <a:gd name="adj1" fmla="val -91555"/>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ppt_w</p:attrName>
                                        </p:attrNameLst>
                                      </p:cBhvr>
                                      <p:tavLst>
                                        <p:tav tm="0" fmla="#ppt_w*sin(2.5*pi*$)">
                                          <p:val>
                                            <p:fltVal val="0"/>
                                          </p:val>
                                        </p:tav>
                                        <p:tav tm="100000">
                                          <p:val>
                                            <p:fltVal val="1"/>
                                          </p:val>
                                        </p:tav>
                                      </p:tavLst>
                                    </p:anim>
                                    <p:anim calcmode="lin" valueType="num">
                                      <p:cBhvr>
                                        <p:cTn id="13" dur="500" fill="hold"/>
                                        <p:tgtEl>
                                          <p:spTgt spid="3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childTnLst>
                          </p:cTn>
                        </p:par>
                        <p:par>
                          <p:cTn id="45" fill="hold">
                            <p:stCondLst>
                              <p:cond delay="1500"/>
                            </p:stCondLst>
                            <p:childTnLst>
                              <p:par>
                                <p:cTn id="46" presetID="12" presetClass="entr" presetSubtype="2"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p:tgtEl>
                                          <p:spTgt spid="32"/>
                                        </p:tgtEl>
                                        <p:attrNameLst>
                                          <p:attrName>ppt_x</p:attrName>
                                        </p:attrNameLst>
                                      </p:cBhvr>
                                      <p:tavLst>
                                        <p:tav tm="0">
                                          <p:val>
                                            <p:strVal val="#ppt_x+#ppt_w*1.125000"/>
                                          </p:val>
                                        </p:tav>
                                        <p:tav tm="100000">
                                          <p:val>
                                            <p:strVal val="#ppt_x"/>
                                          </p:val>
                                        </p:tav>
                                      </p:tavLst>
                                    </p:anim>
                                    <p:animEffect transition="in" filter="wipe(left)">
                                      <p:cBhvr>
                                        <p:cTn id="49" dur="500"/>
                                        <p:tgtEl>
                                          <p:spTgt spid="32"/>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p:tgtEl>
                                          <p:spTgt spid="33"/>
                                        </p:tgtEl>
                                        <p:attrNameLst>
                                          <p:attrName>ppt_x</p:attrName>
                                        </p:attrNameLst>
                                      </p:cBhvr>
                                      <p:tavLst>
                                        <p:tav tm="0">
                                          <p:val>
                                            <p:strVal val="#ppt_x-#ppt_w*1.125000"/>
                                          </p:val>
                                        </p:tav>
                                        <p:tav tm="100000">
                                          <p:val>
                                            <p:strVal val="#ppt_x"/>
                                          </p:val>
                                        </p:tav>
                                      </p:tavLst>
                                    </p:anim>
                                    <p:animEffect transition="in" filter="wipe(right)">
                                      <p:cBhvr>
                                        <p:cTn id="53" dur="500"/>
                                        <p:tgtEl>
                                          <p:spTgt spid="33"/>
                                        </p:tgtEl>
                                      </p:cBhvr>
                                    </p:animEffect>
                                  </p:childTnLst>
                                </p:cTn>
                              </p:par>
                            </p:childTnLst>
                          </p:cTn>
                        </p:par>
                        <p:par>
                          <p:cTn id="54" fill="hold">
                            <p:stCondLst>
                              <p:cond delay="2000"/>
                            </p:stCondLst>
                            <p:childTnLst>
                              <p:par>
                                <p:cTn id="55" presetID="2" presetClass="entr" presetSubtype="8" decel="10000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1+#ppt_w/2"/>
                                          </p:val>
                                        </p:tav>
                                        <p:tav tm="100000">
                                          <p:val>
                                            <p:strVal val="#ppt_x"/>
                                          </p:val>
                                        </p:tav>
                                      </p:tavLst>
                                    </p:anim>
                                    <p:anim calcmode="lin" valueType="num">
                                      <p:cBhvr additive="base">
                                        <p:cTn id="62" dur="500" fill="hold"/>
                                        <p:tgtEl>
                                          <p:spTgt spid="35"/>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16" presetClass="entr" presetSubtype="37"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arn(outVertical)">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animBg="1"/>
      <p:bldP spid="38" grpId="0" animBg="1"/>
      <p:bldP spid="39" grpId="0" animBg="1"/>
      <p:bldP spid="40"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504246" y="2808848"/>
            <a:ext cx="1681598" cy="1690070"/>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chemeClr val="accent2"/>
          </a:solidFill>
          <a:ln w="5" cap="flat">
            <a:noFill/>
            <a:prstDash val="solid"/>
            <a:miter lim="800000"/>
          </a:ln>
        </p:spPr>
        <p:txBody>
          <a:bodyPr vert="horz" wrap="square" lIns="91440" tIns="45720" rIns="91440" bIns="45720" numCol="1" anchor="t" anchorCtr="0" compatLnSpc="1"/>
          <a:lstStyle/>
          <a:p>
            <a:endParaRPr lang="zh-CN" altLang="en-US"/>
          </a:p>
        </p:txBody>
      </p:sp>
      <p:sp>
        <p:nvSpPr>
          <p:cNvPr id="5" name="Freeform 7"/>
          <p:cNvSpPr>
            <a:spLocks noEditPoints="1"/>
          </p:cNvSpPr>
          <p:nvPr/>
        </p:nvSpPr>
        <p:spPr bwMode="auto">
          <a:xfrm>
            <a:off x="4673316" y="2808848"/>
            <a:ext cx="1690070" cy="1690070"/>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chemeClr val="accent1"/>
          </a:solidFill>
          <a:ln w="5" cap="flat">
            <a:noFill/>
            <a:prstDash val="solid"/>
            <a:miter lim="800000"/>
          </a:ln>
        </p:spPr>
        <p:txBody>
          <a:bodyPr vert="horz" wrap="square" lIns="91440" tIns="45720" rIns="91440" bIns="45720" numCol="1" anchor="t" anchorCtr="0" compatLnSpc="1"/>
          <a:lstStyle/>
          <a:p>
            <a:endParaRPr lang="zh-CN" altLang="en-US"/>
          </a:p>
        </p:txBody>
      </p:sp>
      <p:sp>
        <p:nvSpPr>
          <p:cNvPr id="6" name="Freeform 8"/>
          <p:cNvSpPr>
            <a:spLocks noEditPoints="1"/>
          </p:cNvSpPr>
          <p:nvPr/>
        </p:nvSpPr>
        <p:spPr bwMode="auto">
          <a:xfrm>
            <a:off x="5842386" y="2808848"/>
            <a:ext cx="1690070" cy="1690070"/>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chemeClr val="accent3"/>
          </a:solidFill>
          <a:ln w="5" cap="flat">
            <a:noFill/>
            <a:prstDash val="solid"/>
            <a:miter lim="800000"/>
          </a:ln>
        </p:spPr>
        <p:txBody>
          <a:bodyPr vert="horz" wrap="square" lIns="91440" tIns="45720" rIns="91440" bIns="45720" numCol="1" anchor="t" anchorCtr="0" compatLnSpc="1"/>
          <a:lstStyle/>
          <a:p>
            <a:endParaRPr lang="zh-CN" altLang="en-US"/>
          </a:p>
        </p:txBody>
      </p:sp>
      <p:sp>
        <p:nvSpPr>
          <p:cNvPr id="7" name="Freeform 9"/>
          <p:cNvSpPr/>
          <p:nvPr/>
        </p:nvSpPr>
        <p:spPr bwMode="auto">
          <a:xfrm>
            <a:off x="7015690" y="2808848"/>
            <a:ext cx="1690070" cy="1690070"/>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chemeClr val="accent4"/>
          </a:solidFill>
          <a:ln w="5" cap="flat">
            <a:noFill/>
            <a:prstDash val="solid"/>
            <a:miter lim="800000"/>
          </a:ln>
        </p:spPr>
        <p:txBody>
          <a:bodyPr vert="horz" wrap="square" lIns="91440" tIns="45720" rIns="91440" bIns="45720" numCol="1" anchor="t" anchorCtr="0" compatLnSpc="1"/>
          <a:lstStyle/>
          <a:p>
            <a:endParaRPr lang="zh-CN" altLang="en-US"/>
          </a:p>
        </p:txBody>
      </p:sp>
      <p:sp>
        <p:nvSpPr>
          <p:cNvPr id="8" name="Freeform 10"/>
          <p:cNvSpPr/>
          <p:nvPr/>
        </p:nvSpPr>
        <p:spPr bwMode="auto">
          <a:xfrm>
            <a:off x="3491538" y="2245491"/>
            <a:ext cx="851389" cy="372747"/>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1"/>
          <p:cNvSpPr/>
          <p:nvPr/>
        </p:nvSpPr>
        <p:spPr bwMode="auto">
          <a:xfrm>
            <a:off x="2873117" y="2037939"/>
            <a:ext cx="448991" cy="398162"/>
          </a:xfrm>
          <a:custGeom>
            <a:avLst/>
            <a:gdLst>
              <a:gd name="T0" fmla="*/ 7 w 45"/>
              <a:gd name="T1" fmla="*/ 0 h 40"/>
              <a:gd name="T2" fmla="*/ 39 w 45"/>
              <a:gd name="T3" fmla="*/ 0 h 40"/>
              <a:gd name="T4" fmla="*/ 45 w 45"/>
              <a:gd name="T5" fmla="*/ 7 h 40"/>
              <a:gd name="T6" fmla="*/ 45 w 45"/>
              <a:gd name="T7" fmla="*/ 33 h 40"/>
              <a:gd name="T8" fmla="*/ 39 w 45"/>
              <a:gd name="T9" fmla="*/ 40 h 40"/>
              <a:gd name="T10" fmla="*/ 7 w 45"/>
              <a:gd name="T11" fmla="*/ 40 h 40"/>
              <a:gd name="T12" fmla="*/ 0 w 45"/>
              <a:gd name="T13" fmla="*/ 33 h 40"/>
              <a:gd name="T14" fmla="*/ 0 w 45"/>
              <a:gd name="T15" fmla="*/ 7 h 40"/>
              <a:gd name="T16" fmla="*/ 7 w 45"/>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0">
                <a:moveTo>
                  <a:pt x="7" y="0"/>
                </a:moveTo>
                <a:cubicBezTo>
                  <a:pt x="39" y="0"/>
                  <a:pt x="39" y="0"/>
                  <a:pt x="39" y="0"/>
                </a:cubicBezTo>
                <a:cubicBezTo>
                  <a:pt x="42" y="0"/>
                  <a:pt x="45" y="3"/>
                  <a:pt x="45" y="7"/>
                </a:cubicBezTo>
                <a:cubicBezTo>
                  <a:pt x="45" y="33"/>
                  <a:pt x="45" y="33"/>
                  <a:pt x="45" y="33"/>
                </a:cubicBezTo>
                <a:cubicBezTo>
                  <a:pt x="45" y="37"/>
                  <a:pt x="42" y="40"/>
                  <a:pt x="39" y="40"/>
                </a:cubicBezTo>
                <a:cubicBezTo>
                  <a:pt x="7" y="40"/>
                  <a:pt x="7" y="40"/>
                  <a:pt x="7" y="40"/>
                </a:cubicBezTo>
                <a:cubicBezTo>
                  <a:pt x="3" y="40"/>
                  <a:pt x="0" y="37"/>
                  <a:pt x="0" y="33"/>
                </a:cubicBezTo>
                <a:cubicBezTo>
                  <a:pt x="0" y="7"/>
                  <a:pt x="0" y="7"/>
                  <a:pt x="0" y="7"/>
                </a:cubicBezTo>
                <a:cubicBezTo>
                  <a:pt x="0" y="3"/>
                  <a:pt x="3" y="0"/>
                  <a:pt x="7" y="0"/>
                </a:cubicBezTo>
                <a:close/>
              </a:path>
            </a:pathLst>
          </a:custGeom>
          <a:solidFill>
            <a:schemeClr val="accent2"/>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01</a:t>
            </a:r>
            <a:endParaRPr lang="zh-CN" altLang="en-US" dirty="0">
              <a:solidFill>
                <a:schemeClr val="bg1"/>
              </a:solidFill>
              <a:latin typeface="Bebas" pitchFamily="2" charset="0"/>
            </a:endParaRPr>
          </a:p>
        </p:txBody>
      </p:sp>
      <p:sp>
        <p:nvSpPr>
          <p:cNvPr id="10" name="Freeform 12"/>
          <p:cNvSpPr/>
          <p:nvPr/>
        </p:nvSpPr>
        <p:spPr bwMode="auto">
          <a:xfrm>
            <a:off x="7845900" y="2245491"/>
            <a:ext cx="847152" cy="372747"/>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8854012" y="2037939"/>
            <a:ext cx="461699" cy="398162"/>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chemeClr val="accent4"/>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04</a:t>
            </a:r>
            <a:endParaRPr lang="zh-CN" altLang="en-US" dirty="0">
              <a:solidFill>
                <a:schemeClr val="bg1"/>
              </a:solidFill>
              <a:latin typeface="Bebas" pitchFamily="2" charset="0"/>
            </a:endParaRPr>
          </a:p>
        </p:txBody>
      </p:sp>
      <p:sp>
        <p:nvSpPr>
          <p:cNvPr id="12" name="Freeform 14"/>
          <p:cNvSpPr/>
          <p:nvPr/>
        </p:nvSpPr>
        <p:spPr bwMode="auto">
          <a:xfrm>
            <a:off x="4681788" y="4625989"/>
            <a:ext cx="851389" cy="381219"/>
          </a:xfrm>
          <a:custGeom>
            <a:avLst/>
            <a:gdLst>
              <a:gd name="T0" fmla="*/ 201 w 201"/>
              <a:gd name="T1" fmla="*/ 0 h 90"/>
              <a:gd name="T2" fmla="*/ 201 w 201"/>
              <a:gd name="T3" fmla="*/ 90 h 90"/>
              <a:gd name="T4" fmla="*/ 0 w 201"/>
              <a:gd name="T5" fmla="*/ 90 h 90"/>
            </a:gdLst>
            <a:ahLst/>
            <a:cxnLst>
              <a:cxn ang="0">
                <a:pos x="T0" y="T1"/>
              </a:cxn>
              <a:cxn ang="0">
                <a:pos x="T2" y="T3"/>
              </a:cxn>
              <a:cxn ang="0">
                <a:pos x="T4" y="T5"/>
              </a:cxn>
            </a:cxnLst>
            <a:rect l="0" t="0" r="r" b="b"/>
            <a:pathLst>
              <a:path w="201" h="90">
                <a:moveTo>
                  <a:pt x="201" y="0"/>
                </a:moveTo>
                <a:lnTo>
                  <a:pt x="201" y="90"/>
                </a:lnTo>
                <a:lnTo>
                  <a:pt x="0"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5"/>
          <p:cNvSpPr/>
          <p:nvPr/>
        </p:nvSpPr>
        <p:spPr bwMode="auto">
          <a:xfrm>
            <a:off x="4054895" y="4816599"/>
            <a:ext cx="457462" cy="389690"/>
          </a:xfrm>
          <a:custGeom>
            <a:avLst/>
            <a:gdLst>
              <a:gd name="T0" fmla="*/ 7 w 46"/>
              <a:gd name="T1" fmla="*/ 39 h 39"/>
              <a:gd name="T2" fmla="*/ 39 w 46"/>
              <a:gd name="T3" fmla="*/ 39 h 39"/>
              <a:gd name="T4" fmla="*/ 46 w 46"/>
              <a:gd name="T5" fmla="*/ 32 h 39"/>
              <a:gd name="T6" fmla="*/ 46 w 46"/>
              <a:gd name="T7" fmla="*/ 7 h 39"/>
              <a:gd name="T8" fmla="*/ 39 w 46"/>
              <a:gd name="T9" fmla="*/ 0 h 39"/>
              <a:gd name="T10" fmla="*/ 7 w 46"/>
              <a:gd name="T11" fmla="*/ 0 h 39"/>
              <a:gd name="T12" fmla="*/ 0 w 46"/>
              <a:gd name="T13" fmla="*/ 7 h 39"/>
              <a:gd name="T14" fmla="*/ 0 w 46"/>
              <a:gd name="T15" fmla="*/ 32 h 39"/>
              <a:gd name="T16" fmla="*/ 7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7" y="39"/>
                </a:moveTo>
                <a:cubicBezTo>
                  <a:pt x="39" y="39"/>
                  <a:pt x="39" y="39"/>
                  <a:pt x="39" y="39"/>
                </a:cubicBezTo>
                <a:cubicBezTo>
                  <a:pt x="43" y="39"/>
                  <a:pt x="46" y="36"/>
                  <a:pt x="46" y="32"/>
                </a:cubicBezTo>
                <a:cubicBezTo>
                  <a:pt x="46" y="7"/>
                  <a:pt x="46" y="7"/>
                  <a:pt x="46" y="7"/>
                </a:cubicBezTo>
                <a:cubicBezTo>
                  <a:pt x="46" y="3"/>
                  <a:pt x="43" y="0"/>
                  <a:pt x="39" y="0"/>
                </a:cubicBezTo>
                <a:cubicBezTo>
                  <a:pt x="7" y="0"/>
                  <a:pt x="7" y="0"/>
                  <a:pt x="7" y="0"/>
                </a:cubicBezTo>
                <a:cubicBezTo>
                  <a:pt x="3" y="0"/>
                  <a:pt x="0" y="3"/>
                  <a:pt x="0" y="7"/>
                </a:cubicBezTo>
                <a:cubicBezTo>
                  <a:pt x="0" y="32"/>
                  <a:pt x="0" y="32"/>
                  <a:pt x="0" y="32"/>
                </a:cubicBezTo>
                <a:cubicBezTo>
                  <a:pt x="0" y="36"/>
                  <a:pt x="3" y="39"/>
                  <a:pt x="7" y="39"/>
                </a:cubicBezTo>
                <a:close/>
              </a:path>
            </a:pathLst>
          </a:custGeom>
          <a:solidFill>
            <a:schemeClr val="accent1"/>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03</a:t>
            </a:r>
            <a:endParaRPr lang="zh-CN" altLang="en-US" dirty="0">
              <a:solidFill>
                <a:schemeClr val="bg1"/>
              </a:solidFill>
              <a:latin typeface="Bebas" pitchFamily="2" charset="0"/>
            </a:endParaRPr>
          </a:p>
        </p:txBody>
      </p:sp>
      <p:sp>
        <p:nvSpPr>
          <p:cNvPr id="14" name="Freeform 16"/>
          <p:cNvSpPr/>
          <p:nvPr/>
        </p:nvSpPr>
        <p:spPr bwMode="auto">
          <a:xfrm>
            <a:off x="6664125" y="4625989"/>
            <a:ext cx="851389" cy="381219"/>
          </a:xfrm>
          <a:custGeom>
            <a:avLst/>
            <a:gdLst>
              <a:gd name="T0" fmla="*/ 0 w 201"/>
              <a:gd name="T1" fmla="*/ 0 h 90"/>
              <a:gd name="T2" fmla="*/ 0 w 201"/>
              <a:gd name="T3" fmla="*/ 90 h 90"/>
              <a:gd name="T4" fmla="*/ 201 w 201"/>
              <a:gd name="T5" fmla="*/ 90 h 90"/>
            </a:gdLst>
            <a:ahLst/>
            <a:cxnLst>
              <a:cxn ang="0">
                <a:pos x="T0" y="T1"/>
              </a:cxn>
              <a:cxn ang="0">
                <a:pos x="T2" y="T3"/>
              </a:cxn>
              <a:cxn ang="0">
                <a:pos x="T4" y="T5"/>
              </a:cxn>
            </a:cxnLst>
            <a:rect l="0" t="0" r="r" b="b"/>
            <a:pathLst>
              <a:path w="201" h="90">
                <a:moveTo>
                  <a:pt x="0" y="0"/>
                </a:moveTo>
                <a:lnTo>
                  <a:pt x="0" y="90"/>
                </a:lnTo>
                <a:lnTo>
                  <a:pt x="201"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7684942" y="4816599"/>
            <a:ext cx="461699" cy="389690"/>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chemeClr val="accent3"/>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02</a:t>
            </a:r>
            <a:endParaRPr lang="zh-CN" altLang="en-US" dirty="0">
              <a:solidFill>
                <a:schemeClr val="bg1"/>
              </a:solidFill>
              <a:latin typeface="Bebas" pitchFamily="2" charset="0"/>
            </a:endParaRPr>
          </a:p>
        </p:txBody>
      </p:sp>
      <p:sp>
        <p:nvSpPr>
          <p:cNvPr id="18" name="Freeform 20"/>
          <p:cNvSpPr>
            <a:spLocks noEditPoints="1"/>
          </p:cNvSpPr>
          <p:nvPr/>
        </p:nvSpPr>
        <p:spPr bwMode="auto">
          <a:xfrm>
            <a:off x="6536393" y="3429382"/>
            <a:ext cx="302056" cy="449002"/>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9" name="Freeform 22"/>
          <p:cNvSpPr>
            <a:spLocks noEditPoints="1"/>
          </p:cNvSpPr>
          <p:nvPr/>
        </p:nvSpPr>
        <p:spPr bwMode="auto">
          <a:xfrm>
            <a:off x="7635545" y="3459317"/>
            <a:ext cx="450363" cy="389135"/>
          </a:xfrm>
          <a:custGeom>
            <a:avLst/>
            <a:gdLst>
              <a:gd name="T0" fmla="*/ 34 w 140"/>
              <a:gd name="T1" fmla="*/ 0 h 121"/>
              <a:gd name="T2" fmla="*/ 30 w 140"/>
              <a:gd name="T3" fmla="*/ 49 h 121"/>
              <a:gd name="T4" fmla="*/ 50 w 140"/>
              <a:gd name="T5" fmla="*/ 19 h 121"/>
              <a:gd name="T6" fmla="*/ 54 w 140"/>
              <a:gd name="T7" fmla="*/ 32 h 121"/>
              <a:gd name="T8" fmla="*/ 55 w 140"/>
              <a:gd name="T9" fmla="*/ 21 h 121"/>
              <a:gd name="T10" fmla="*/ 17 w 140"/>
              <a:gd name="T11" fmla="*/ 28 h 121"/>
              <a:gd name="T12" fmla="*/ 7 w 140"/>
              <a:gd name="T13" fmla="*/ 32 h 121"/>
              <a:gd name="T14" fmla="*/ 14 w 140"/>
              <a:gd name="T15" fmla="*/ 22 h 121"/>
              <a:gd name="T16" fmla="*/ 14 w 140"/>
              <a:gd name="T17" fmla="*/ 18 h 121"/>
              <a:gd name="T18" fmla="*/ 13 w 140"/>
              <a:gd name="T19" fmla="*/ 21 h 121"/>
              <a:gd name="T20" fmla="*/ 10 w 140"/>
              <a:gd name="T21" fmla="*/ 16 h 121"/>
              <a:gd name="T22" fmla="*/ 19 w 140"/>
              <a:gd name="T23" fmla="*/ 20 h 121"/>
              <a:gd name="T24" fmla="*/ 15 w 140"/>
              <a:gd name="T25" fmla="*/ 28 h 121"/>
              <a:gd name="T26" fmla="*/ 31 w 140"/>
              <a:gd name="T27" fmla="*/ 28 h 121"/>
              <a:gd name="T28" fmla="*/ 27 w 140"/>
              <a:gd name="T29" fmla="*/ 28 h 121"/>
              <a:gd name="T30" fmla="*/ 26 w 140"/>
              <a:gd name="T31" fmla="*/ 15 h 121"/>
              <a:gd name="T32" fmla="*/ 33 w 140"/>
              <a:gd name="T33" fmla="*/ 25 h 121"/>
              <a:gd name="T34" fmla="*/ 46 w 140"/>
              <a:gd name="T35" fmla="*/ 13 h 121"/>
              <a:gd name="T36" fmla="*/ 34 w 140"/>
              <a:gd name="T37" fmla="*/ 36 h 121"/>
              <a:gd name="T38" fmla="*/ 27 w 140"/>
              <a:gd name="T39" fmla="*/ 21 h 121"/>
              <a:gd name="T40" fmla="*/ 24 w 140"/>
              <a:gd name="T41" fmla="*/ 25 h 121"/>
              <a:gd name="T42" fmla="*/ 65 w 140"/>
              <a:gd name="T43" fmla="*/ 71 h 121"/>
              <a:gd name="T44" fmla="*/ 43 w 140"/>
              <a:gd name="T45" fmla="*/ 81 h 121"/>
              <a:gd name="T46" fmla="*/ 65 w 140"/>
              <a:gd name="T47" fmla="*/ 71 h 121"/>
              <a:gd name="T48" fmla="*/ 106 w 140"/>
              <a:gd name="T49" fmla="*/ 13 h 121"/>
              <a:gd name="T50" fmla="*/ 98 w 140"/>
              <a:gd name="T51" fmla="*/ 35 h 121"/>
              <a:gd name="T52" fmla="*/ 66 w 140"/>
              <a:gd name="T53" fmla="*/ 72 h 121"/>
              <a:gd name="T54" fmla="*/ 88 w 140"/>
              <a:gd name="T55" fmla="*/ 60 h 121"/>
              <a:gd name="T56" fmla="*/ 88 w 140"/>
              <a:gd name="T57" fmla="*/ 60 h 121"/>
              <a:gd name="T58" fmla="*/ 117 w 140"/>
              <a:gd name="T59" fmla="*/ 17 h 121"/>
              <a:gd name="T60" fmla="*/ 80 w 140"/>
              <a:gd name="T61" fmla="*/ 92 h 121"/>
              <a:gd name="T62" fmla="*/ 81 w 140"/>
              <a:gd name="T63" fmla="*/ 118 h 121"/>
              <a:gd name="T64" fmla="*/ 57 w 140"/>
              <a:gd name="T65" fmla="*/ 112 h 121"/>
              <a:gd name="T66" fmla="*/ 57 w 140"/>
              <a:gd name="T67" fmla="*/ 101 h 121"/>
              <a:gd name="T68" fmla="*/ 61 w 140"/>
              <a:gd name="T69" fmla="*/ 109 h 121"/>
              <a:gd name="T70" fmla="*/ 83 w 140"/>
              <a:gd name="T71" fmla="*/ 115 h 121"/>
              <a:gd name="T72" fmla="*/ 87 w 140"/>
              <a:gd name="T73" fmla="*/ 120 h 121"/>
              <a:gd name="T74" fmla="*/ 99 w 140"/>
              <a:gd name="T75" fmla="*/ 103 h 121"/>
              <a:gd name="T76" fmla="*/ 104 w 140"/>
              <a:gd name="T77" fmla="*/ 119 h 121"/>
              <a:gd name="T78" fmla="*/ 108 w 140"/>
              <a:gd name="T79" fmla="*/ 103 h 121"/>
              <a:gd name="T80" fmla="*/ 126 w 140"/>
              <a:gd name="T81" fmla="*/ 107 h 121"/>
              <a:gd name="T82" fmla="*/ 113 w 140"/>
              <a:gd name="T83" fmla="*/ 115 h 121"/>
              <a:gd name="T84" fmla="*/ 126 w 140"/>
              <a:gd name="T85" fmla="*/ 107 h 121"/>
              <a:gd name="T86" fmla="*/ 127 w 140"/>
              <a:gd name="T87" fmla="*/ 120 h 121"/>
              <a:gd name="T88" fmla="*/ 139 w 140"/>
              <a:gd name="T89"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21">
                <a:moveTo>
                  <a:pt x="45" y="49"/>
                </a:moveTo>
                <a:cubicBezTo>
                  <a:pt x="59" y="45"/>
                  <a:pt x="68" y="36"/>
                  <a:pt x="68" y="25"/>
                </a:cubicBezTo>
                <a:cubicBezTo>
                  <a:pt x="68" y="11"/>
                  <a:pt x="53" y="0"/>
                  <a:pt x="34" y="0"/>
                </a:cubicBezTo>
                <a:cubicBezTo>
                  <a:pt x="15" y="0"/>
                  <a:pt x="0" y="11"/>
                  <a:pt x="0" y="25"/>
                </a:cubicBezTo>
                <a:cubicBezTo>
                  <a:pt x="0" y="37"/>
                  <a:pt x="13" y="48"/>
                  <a:pt x="30" y="49"/>
                </a:cubicBezTo>
                <a:cubicBezTo>
                  <a:pt x="30" y="49"/>
                  <a:pt x="30" y="49"/>
                  <a:pt x="30" y="49"/>
                </a:cubicBezTo>
                <a:cubicBezTo>
                  <a:pt x="30" y="49"/>
                  <a:pt x="39" y="59"/>
                  <a:pt x="48" y="61"/>
                </a:cubicBezTo>
                <a:cubicBezTo>
                  <a:pt x="48" y="61"/>
                  <a:pt x="44" y="55"/>
                  <a:pt x="45" y="49"/>
                </a:cubicBezTo>
                <a:close/>
                <a:moveTo>
                  <a:pt x="50" y="19"/>
                </a:moveTo>
                <a:cubicBezTo>
                  <a:pt x="50" y="15"/>
                  <a:pt x="50" y="15"/>
                  <a:pt x="50" y="15"/>
                </a:cubicBezTo>
                <a:cubicBezTo>
                  <a:pt x="62" y="15"/>
                  <a:pt x="62" y="15"/>
                  <a:pt x="62" y="15"/>
                </a:cubicBezTo>
                <a:cubicBezTo>
                  <a:pt x="54" y="32"/>
                  <a:pt x="54" y="32"/>
                  <a:pt x="54" y="32"/>
                </a:cubicBezTo>
                <a:cubicBezTo>
                  <a:pt x="49" y="32"/>
                  <a:pt x="49" y="32"/>
                  <a:pt x="49" y="32"/>
                </a:cubicBezTo>
                <a:cubicBezTo>
                  <a:pt x="54" y="23"/>
                  <a:pt x="54" y="23"/>
                  <a:pt x="54" y="23"/>
                </a:cubicBezTo>
                <a:cubicBezTo>
                  <a:pt x="54" y="22"/>
                  <a:pt x="54" y="21"/>
                  <a:pt x="55" y="21"/>
                </a:cubicBezTo>
                <a:cubicBezTo>
                  <a:pt x="55" y="20"/>
                  <a:pt x="55" y="19"/>
                  <a:pt x="56" y="19"/>
                </a:cubicBezTo>
                <a:lnTo>
                  <a:pt x="50" y="19"/>
                </a:lnTo>
                <a:close/>
                <a:moveTo>
                  <a:pt x="17" y="28"/>
                </a:moveTo>
                <a:cubicBezTo>
                  <a:pt x="18" y="28"/>
                  <a:pt x="18" y="28"/>
                  <a:pt x="19" y="28"/>
                </a:cubicBezTo>
                <a:cubicBezTo>
                  <a:pt x="19" y="32"/>
                  <a:pt x="19" y="32"/>
                  <a:pt x="19" y="32"/>
                </a:cubicBezTo>
                <a:cubicBezTo>
                  <a:pt x="7" y="32"/>
                  <a:pt x="7" y="32"/>
                  <a:pt x="7" y="32"/>
                </a:cubicBezTo>
                <a:cubicBezTo>
                  <a:pt x="12" y="26"/>
                  <a:pt x="12" y="26"/>
                  <a:pt x="12" y="26"/>
                </a:cubicBezTo>
                <a:cubicBezTo>
                  <a:pt x="13" y="25"/>
                  <a:pt x="13" y="24"/>
                  <a:pt x="13" y="24"/>
                </a:cubicBezTo>
                <a:cubicBezTo>
                  <a:pt x="14" y="23"/>
                  <a:pt x="14" y="23"/>
                  <a:pt x="14" y="22"/>
                </a:cubicBezTo>
                <a:cubicBezTo>
                  <a:pt x="15" y="21"/>
                  <a:pt x="15" y="21"/>
                  <a:pt x="15" y="20"/>
                </a:cubicBezTo>
                <a:cubicBezTo>
                  <a:pt x="15" y="19"/>
                  <a:pt x="15" y="19"/>
                  <a:pt x="15" y="19"/>
                </a:cubicBezTo>
                <a:cubicBezTo>
                  <a:pt x="14" y="18"/>
                  <a:pt x="14" y="18"/>
                  <a:pt x="14" y="18"/>
                </a:cubicBezTo>
                <a:cubicBezTo>
                  <a:pt x="13" y="18"/>
                  <a:pt x="13" y="19"/>
                  <a:pt x="13" y="20"/>
                </a:cubicBezTo>
                <a:cubicBezTo>
                  <a:pt x="13" y="20"/>
                  <a:pt x="13" y="21"/>
                  <a:pt x="13" y="21"/>
                </a:cubicBezTo>
                <a:cubicBezTo>
                  <a:pt x="13" y="21"/>
                  <a:pt x="13" y="21"/>
                  <a:pt x="13" y="21"/>
                </a:cubicBezTo>
                <a:cubicBezTo>
                  <a:pt x="8" y="21"/>
                  <a:pt x="8" y="21"/>
                  <a:pt x="8" y="21"/>
                </a:cubicBezTo>
                <a:cubicBezTo>
                  <a:pt x="8" y="20"/>
                  <a:pt x="8" y="20"/>
                  <a:pt x="8" y="20"/>
                </a:cubicBezTo>
                <a:cubicBezTo>
                  <a:pt x="8" y="19"/>
                  <a:pt x="9" y="17"/>
                  <a:pt x="10" y="16"/>
                </a:cubicBezTo>
                <a:cubicBezTo>
                  <a:pt x="11" y="15"/>
                  <a:pt x="12" y="15"/>
                  <a:pt x="14" y="15"/>
                </a:cubicBezTo>
                <a:cubicBezTo>
                  <a:pt x="15" y="15"/>
                  <a:pt x="17" y="15"/>
                  <a:pt x="18" y="16"/>
                </a:cubicBezTo>
                <a:cubicBezTo>
                  <a:pt x="19" y="17"/>
                  <a:pt x="19" y="19"/>
                  <a:pt x="19" y="20"/>
                </a:cubicBezTo>
                <a:cubicBezTo>
                  <a:pt x="19" y="22"/>
                  <a:pt x="19" y="23"/>
                  <a:pt x="18" y="24"/>
                </a:cubicBezTo>
                <a:cubicBezTo>
                  <a:pt x="18" y="25"/>
                  <a:pt x="17" y="25"/>
                  <a:pt x="17" y="26"/>
                </a:cubicBezTo>
                <a:cubicBezTo>
                  <a:pt x="16" y="27"/>
                  <a:pt x="16" y="27"/>
                  <a:pt x="15" y="28"/>
                </a:cubicBezTo>
                <a:cubicBezTo>
                  <a:pt x="16" y="28"/>
                  <a:pt x="16" y="28"/>
                  <a:pt x="17" y="28"/>
                </a:cubicBezTo>
                <a:close/>
                <a:moveTo>
                  <a:pt x="33" y="28"/>
                </a:moveTo>
                <a:cubicBezTo>
                  <a:pt x="31" y="28"/>
                  <a:pt x="31" y="28"/>
                  <a:pt x="31" y="28"/>
                </a:cubicBezTo>
                <a:cubicBezTo>
                  <a:pt x="31" y="32"/>
                  <a:pt x="31" y="32"/>
                  <a:pt x="31" y="32"/>
                </a:cubicBezTo>
                <a:cubicBezTo>
                  <a:pt x="27" y="32"/>
                  <a:pt x="27" y="32"/>
                  <a:pt x="27" y="32"/>
                </a:cubicBezTo>
                <a:cubicBezTo>
                  <a:pt x="27" y="28"/>
                  <a:pt x="27" y="28"/>
                  <a:pt x="27" y="28"/>
                </a:cubicBezTo>
                <a:cubicBezTo>
                  <a:pt x="21" y="28"/>
                  <a:pt x="21" y="28"/>
                  <a:pt x="21" y="28"/>
                </a:cubicBezTo>
                <a:cubicBezTo>
                  <a:pt x="21" y="25"/>
                  <a:pt x="21" y="25"/>
                  <a:pt x="21" y="25"/>
                </a:cubicBezTo>
                <a:cubicBezTo>
                  <a:pt x="26" y="15"/>
                  <a:pt x="26" y="15"/>
                  <a:pt x="26" y="15"/>
                </a:cubicBezTo>
                <a:cubicBezTo>
                  <a:pt x="31" y="15"/>
                  <a:pt x="31" y="15"/>
                  <a:pt x="31" y="15"/>
                </a:cubicBezTo>
                <a:cubicBezTo>
                  <a:pt x="31" y="25"/>
                  <a:pt x="31" y="25"/>
                  <a:pt x="31" y="25"/>
                </a:cubicBezTo>
                <a:cubicBezTo>
                  <a:pt x="33" y="25"/>
                  <a:pt x="33" y="25"/>
                  <a:pt x="33" y="25"/>
                </a:cubicBezTo>
                <a:lnTo>
                  <a:pt x="33" y="28"/>
                </a:lnTo>
                <a:close/>
                <a:moveTo>
                  <a:pt x="34" y="36"/>
                </a:moveTo>
                <a:cubicBezTo>
                  <a:pt x="46" y="13"/>
                  <a:pt x="46" y="13"/>
                  <a:pt x="46" y="13"/>
                </a:cubicBezTo>
                <a:cubicBezTo>
                  <a:pt x="48" y="14"/>
                  <a:pt x="48" y="14"/>
                  <a:pt x="48" y="14"/>
                </a:cubicBezTo>
                <a:cubicBezTo>
                  <a:pt x="36" y="37"/>
                  <a:pt x="36" y="37"/>
                  <a:pt x="36" y="37"/>
                </a:cubicBezTo>
                <a:lnTo>
                  <a:pt x="34" y="36"/>
                </a:lnTo>
                <a:close/>
                <a:moveTo>
                  <a:pt x="26" y="21"/>
                </a:moveTo>
                <a:cubicBezTo>
                  <a:pt x="27" y="20"/>
                  <a:pt x="27" y="20"/>
                  <a:pt x="27" y="20"/>
                </a:cubicBezTo>
                <a:cubicBezTo>
                  <a:pt x="27" y="20"/>
                  <a:pt x="27" y="20"/>
                  <a:pt x="27" y="21"/>
                </a:cubicBezTo>
                <a:cubicBezTo>
                  <a:pt x="27" y="21"/>
                  <a:pt x="27" y="21"/>
                  <a:pt x="27" y="21"/>
                </a:cubicBezTo>
                <a:cubicBezTo>
                  <a:pt x="27" y="25"/>
                  <a:pt x="27" y="25"/>
                  <a:pt x="27" y="25"/>
                </a:cubicBezTo>
                <a:cubicBezTo>
                  <a:pt x="24" y="25"/>
                  <a:pt x="24" y="25"/>
                  <a:pt x="24" y="25"/>
                </a:cubicBezTo>
                <a:cubicBezTo>
                  <a:pt x="25" y="24"/>
                  <a:pt x="25" y="24"/>
                  <a:pt x="25" y="23"/>
                </a:cubicBezTo>
                <a:cubicBezTo>
                  <a:pt x="26" y="22"/>
                  <a:pt x="26" y="22"/>
                  <a:pt x="26" y="21"/>
                </a:cubicBezTo>
                <a:close/>
                <a:moveTo>
                  <a:pt x="65" y="71"/>
                </a:moveTo>
                <a:cubicBezTo>
                  <a:pt x="47" y="91"/>
                  <a:pt x="47" y="91"/>
                  <a:pt x="47" y="91"/>
                </a:cubicBezTo>
                <a:cubicBezTo>
                  <a:pt x="43" y="88"/>
                  <a:pt x="43" y="88"/>
                  <a:pt x="43" y="88"/>
                </a:cubicBezTo>
                <a:cubicBezTo>
                  <a:pt x="41" y="86"/>
                  <a:pt x="41" y="83"/>
                  <a:pt x="43" y="81"/>
                </a:cubicBezTo>
                <a:cubicBezTo>
                  <a:pt x="55" y="68"/>
                  <a:pt x="55" y="68"/>
                  <a:pt x="55" y="68"/>
                </a:cubicBezTo>
                <a:cubicBezTo>
                  <a:pt x="56" y="66"/>
                  <a:pt x="59" y="66"/>
                  <a:pt x="61" y="68"/>
                </a:cubicBezTo>
                <a:lnTo>
                  <a:pt x="65" y="71"/>
                </a:lnTo>
                <a:close/>
                <a:moveTo>
                  <a:pt x="94" y="32"/>
                </a:moveTo>
                <a:cubicBezTo>
                  <a:pt x="92" y="30"/>
                  <a:pt x="92" y="28"/>
                  <a:pt x="94" y="26"/>
                </a:cubicBezTo>
                <a:cubicBezTo>
                  <a:pt x="106" y="13"/>
                  <a:pt x="106" y="13"/>
                  <a:pt x="106" y="13"/>
                </a:cubicBezTo>
                <a:cubicBezTo>
                  <a:pt x="107" y="11"/>
                  <a:pt x="110" y="11"/>
                  <a:pt x="112" y="13"/>
                </a:cubicBezTo>
                <a:cubicBezTo>
                  <a:pt x="116" y="16"/>
                  <a:pt x="116" y="16"/>
                  <a:pt x="116" y="16"/>
                </a:cubicBezTo>
                <a:cubicBezTo>
                  <a:pt x="98" y="35"/>
                  <a:pt x="98" y="35"/>
                  <a:pt x="98" y="35"/>
                </a:cubicBezTo>
                <a:lnTo>
                  <a:pt x="94" y="32"/>
                </a:lnTo>
                <a:close/>
                <a:moveTo>
                  <a:pt x="48" y="92"/>
                </a:moveTo>
                <a:cubicBezTo>
                  <a:pt x="66" y="72"/>
                  <a:pt x="66" y="72"/>
                  <a:pt x="66" y="72"/>
                </a:cubicBezTo>
                <a:cubicBezTo>
                  <a:pt x="66" y="72"/>
                  <a:pt x="72" y="77"/>
                  <a:pt x="87" y="61"/>
                </a:cubicBezTo>
                <a:cubicBezTo>
                  <a:pt x="88" y="60"/>
                  <a:pt x="88" y="60"/>
                  <a:pt x="88" y="60"/>
                </a:cubicBezTo>
                <a:cubicBezTo>
                  <a:pt x="88" y="60"/>
                  <a:pt x="88" y="60"/>
                  <a:pt x="88" y="60"/>
                </a:cubicBezTo>
                <a:cubicBezTo>
                  <a:pt x="88" y="60"/>
                  <a:pt x="88" y="60"/>
                  <a:pt x="88" y="60"/>
                </a:cubicBezTo>
                <a:cubicBezTo>
                  <a:pt x="88" y="60"/>
                  <a:pt x="88" y="60"/>
                  <a:pt x="88" y="60"/>
                </a:cubicBezTo>
                <a:cubicBezTo>
                  <a:pt x="88" y="60"/>
                  <a:pt x="88" y="60"/>
                  <a:pt x="88" y="60"/>
                </a:cubicBezTo>
                <a:cubicBezTo>
                  <a:pt x="89" y="59"/>
                  <a:pt x="89" y="59"/>
                  <a:pt x="89" y="59"/>
                </a:cubicBezTo>
                <a:cubicBezTo>
                  <a:pt x="104" y="42"/>
                  <a:pt x="99" y="36"/>
                  <a:pt x="99" y="36"/>
                </a:cubicBezTo>
                <a:cubicBezTo>
                  <a:pt x="117" y="17"/>
                  <a:pt x="117" y="17"/>
                  <a:pt x="117" y="17"/>
                </a:cubicBezTo>
                <a:cubicBezTo>
                  <a:pt x="131" y="27"/>
                  <a:pt x="124" y="42"/>
                  <a:pt x="119" y="49"/>
                </a:cubicBezTo>
                <a:cubicBezTo>
                  <a:pt x="116" y="54"/>
                  <a:pt x="109" y="62"/>
                  <a:pt x="101" y="72"/>
                </a:cubicBezTo>
                <a:cubicBezTo>
                  <a:pt x="93" y="81"/>
                  <a:pt x="85" y="88"/>
                  <a:pt x="80" y="92"/>
                </a:cubicBezTo>
                <a:cubicBezTo>
                  <a:pt x="73" y="97"/>
                  <a:pt x="59" y="105"/>
                  <a:pt x="48" y="92"/>
                </a:cubicBezTo>
                <a:close/>
                <a:moveTo>
                  <a:pt x="83" y="115"/>
                </a:moveTo>
                <a:cubicBezTo>
                  <a:pt x="83" y="117"/>
                  <a:pt x="82" y="118"/>
                  <a:pt x="81" y="118"/>
                </a:cubicBezTo>
                <a:cubicBezTo>
                  <a:pt x="78" y="119"/>
                  <a:pt x="75" y="119"/>
                  <a:pt x="72" y="119"/>
                </a:cubicBezTo>
                <a:cubicBezTo>
                  <a:pt x="72" y="119"/>
                  <a:pt x="72" y="119"/>
                  <a:pt x="72" y="119"/>
                </a:cubicBezTo>
                <a:cubicBezTo>
                  <a:pt x="64" y="119"/>
                  <a:pt x="59" y="116"/>
                  <a:pt x="57" y="112"/>
                </a:cubicBezTo>
                <a:cubicBezTo>
                  <a:pt x="55" y="108"/>
                  <a:pt x="54" y="104"/>
                  <a:pt x="54" y="103"/>
                </a:cubicBezTo>
                <a:cubicBezTo>
                  <a:pt x="54" y="103"/>
                  <a:pt x="54" y="103"/>
                  <a:pt x="54" y="103"/>
                </a:cubicBezTo>
                <a:cubicBezTo>
                  <a:pt x="54" y="102"/>
                  <a:pt x="56" y="101"/>
                  <a:pt x="57" y="101"/>
                </a:cubicBezTo>
                <a:cubicBezTo>
                  <a:pt x="58" y="101"/>
                  <a:pt x="59" y="102"/>
                  <a:pt x="59" y="103"/>
                </a:cubicBezTo>
                <a:cubicBezTo>
                  <a:pt x="59" y="103"/>
                  <a:pt x="59" y="103"/>
                  <a:pt x="59" y="103"/>
                </a:cubicBezTo>
                <a:cubicBezTo>
                  <a:pt x="59" y="104"/>
                  <a:pt x="59" y="107"/>
                  <a:pt x="61" y="109"/>
                </a:cubicBezTo>
                <a:cubicBezTo>
                  <a:pt x="63" y="112"/>
                  <a:pt x="65" y="114"/>
                  <a:pt x="72" y="115"/>
                </a:cubicBezTo>
                <a:cubicBezTo>
                  <a:pt x="74" y="115"/>
                  <a:pt x="77" y="114"/>
                  <a:pt x="80" y="114"/>
                </a:cubicBezTo>
                <a:cubicBezTo>
                  <a:pt x="81" y="113"/>
                  <a:pt x="82" y="114"/>
                  <a:pt x="83" y="115"/>
                </a:cubicBezTo>
                <a:close/>
                <a:moveTo>
                  <a:pt x="100" y="107"/>
                </a:moveTo>
                <a:cubicBezTo>
                  <a:pt x="91" y="119"/>
                  <a:pt x="91" y="119"/>
                  <a:pt x="91" y="119"/>
                </a:cubicBezTo>
                <a:cubicBezTo>
                  <a:pt x="90" y="120"/>
                  <a:pt x="88" y="121"/>
                  <a:pt x="87" y="120"/>
                </a:cubicBezTo>
                <a:cubicBezTo>
                  <a:pt x="85" y="119"/>
                  <a:pt x="85" y="117"/>
                  <a:pt x="86" y="115"/>
                </a:cubicBezTo>
                <a:cubicBezTo>
                  <a:pt x="95" y="103"/>
                  <a:pt x="95" y="103"/>
                  <a:pt x="95" y="103"/>
                </a:cubicBezTo>
                <a:cubicBezTo>
                  <a:pt x="96" y="102"/>
                  <a:pt x="98" y="102"/>
                  <a:pt x="99" y="103"/>
                </a:cubicBezTo>
                <a:cubicBezTo>
                  <a:pt x="100" y="104"/>
                  <a:pt x="101" y="106"/>
                  <a:pt x="100" y="107"/>
                </a:cubicBezTo>
                <a:close/>
                <a:moveTo>
                  <a:pt x="113" y="107"/>
                </a:moveTo>
                <a:cubicBezTo>
                  <a:pt x="104" y="119"/>
                  <a:pt x="104" y="119"/>
                  <a:pt x="104" y="119"/>
                </a:cubicBezTo>
                <a:cubicBezTo>
                  <a:pt x="103" y="120"/>
                  <a:pt x="101" y="121"/>
                  <a:pt x="100" y="120"/>
                </a:cubicBezTo>
                <a:cubicBezTo>
                  <a:pt x="99" y="119"/>
                  <a:pt x="98" y="117"/>
                  <a:pt x="99" y="115"/>
                </a:cubicBezTo>
                <a:cubicBezTo>
                  <a:pt x="108" y="103"/>
                  <a:pt x="108" y="103"/>
                  <a:pt x="108" y="103"/>
                </a:cubicBezTo>
                <a:cubicBezTo>
                  <a:pt x="109" y="102"/>
                  <a:pt x="111" y="102"/>
                  <a:pt x="112" y="103"/>
                </a:cubicBezTo>
                <a:cubicBezTo>
                  <a:pt x="114" y="104"/>
                  <a:pt x="114" y="106"/>
                  <a:pt x="113" y="107"/>
                </a:cubicBezTo>
                <a:close/>
                <a:moveTo>
                  <a:pt x="126" y="107"/>
                </a:moveTo>
                <a:cubicBezTo>
                  <a:pt x="118" y="119"/>
                  <a:pt x="118" y="119"/>
                  <a:pt x="118" y="119"/>
                </a:cubicBezTo>
                <a:cubicBezTo>
                  <a:pt x="117" y="120"/>
                  <a:pt x="115" y="121"/>
                  <a:pt x="113" y="120"/>
                </a:cubicBezTo>
                <a:cubicBezTo>
                  <a:pt x="112" y="119"/>
                  <a:pt x="112" y="117"/>
                  <a:pt x="113" y="115"/>
                </a:cubicBezTo>
                <a:cubicBezTo>
                  <a:pt x="121" y="103"/>
                  <a:pt x="121" y="103"/>
                  <a:pt x="121" y="103"/>
                </a:cubicBezTo>
                <a:cubicBezTo>
                  <a:pt x="122" y="102"/>
                  <a:pt x="124" y="102"/>
                  <a:pt x="125" y="103"/>
                </a:cubicBezTo>
                <a:cubicBezTo>
                  <a:pt x="127" y="104"/>
                  <a:pt x="127" y="106"/>
                  <a:pt x="126" y="107"/>
                </a:cubicBezTo>
                <a:close/>
                <a:moveTo>
                  <a:pt x="139" y="107"/>
                </a:moveTo>
                <a:cubicBezTo>
                  <a:pt x="131" y="119"/>
                  <a:pt x="131" y="119"/>
                  <a:pt x="131" y="119"/>
                </a:cubicBezTo>
                <a:cubicBezTo>
                  <a:pt x="130" y="120"/>
                  <a:pt x="128" y="121"/>
                  <a:pt x="127" y="120"/>
                </a:cubicBezTo>
                <a:cubicBezTo>
                  <a:pt x="125" y="119"/>
                  <a:pt x="125" y="117"/>
                  <a:pt x="126" y="115"/>
                </a:cubicBezTo>
                <a:cubicBezTo>
                  <a:pt x="134" y="103"/>
                  <a:pt x="134" y="103"/>
                  <a:pt x="134" y="103"/>
                </a:cubicBezTo>
                <a:cubicBezTo>
                  <a:pt x="135" y="102"/>
                  <a:pt x="137" y="102"/>
                  <a:pt x="139" y="103"/>
                </a:cubicBezTo>
                <a:cubicBezTo>
                  <a:pt x="140" y="104"/>
                  <a:pt x="140" y="106"/>
                  <a:pt x="139" y="107"/>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0" name="Freeform 26"/>
          <p:cNvSpPr>
            <a:spLocks noEditPoints="1"/>
          </p:cNvSpPr>
          <p:nvPr/>
        </p:nvSpPr>
        <p:spPr bwMode="auto">
          <a:xfrm>
            <a:off x="4155920" y="3427341"/>
            <a:ext cx="378250" cy="453084"/>
          </a:xfrm>
          <a:custGeom>
            <a:avLst/>
            <a:gdLst>
              <a:gd name="T0" fmla="*/ 11 w 118"/>
              <a:gd name="T1" fmla="*/ 90 h 141"/>
              <a:gd name="T2" fmla="*/ 13 w 118"/>
              <a:gd name="T3" fmla="*/ 121 h 141"/>
              <a:gd name="T4" fmla="*/ 13 w 118"/>
              <a:gd name="T5" fmla="*/ 61 h 141"/>
              <a:gd name="T6" fmla="*/ 16 w 118"/>
              <a:gd name="T7" fmla="*/ 130 h 141"/>
              <a:gd name="T8" fmla="*/ 13 w 118"/>
              <a:gd name="T9" fmla="*/ 110 h 141"/>
              <a:gd name="T10" fmla="*/ 101 w 118"/>
              <a:gd name="T11" fmla="*/ 112 h 141"/>
              <a:gd name="T12" fmla="*/ 101 w 118"/>
              <a:gd name="T13" fmla="*/ 55 h 141"/>
              <a:gd name="T14" fmla="*/ 107 w 118"/>
              <a:gd name="T15" fmla="*/ 127 h 141"/>
              <a:gd name="T16" fmla="*/ 0 w 118"/>
              <a:gd name="T17" fmla="*/ 127 h 141"/>
              <a:gd name="T18" fmla="*/ 73 w 118"/>
              <a:gd name="T19" fmla="*/ 3 h 141"/>
              <a:gd name="T20" fmla="*/ 114 w 118"/>
              <a:gd name="T21" fmla="*/ 62 h 141"/>
              <a:gd name="T22" fmla="*/ 69 w 118"/>
              <a:gd name="T23" fmla="*/ 48 h 141"/>
              <a:gd name="T24" fmla="*/ 47 w 118"/>
              <a:gd name="T25" fmla="*/ 48 h 141"/>
              <a:gd name="T26" fmla="*/ 53 w 118"/>
              <a:gd name="T27" fmla="*/ 40 h 141"/>
              <a:gd name="T28" fmla="*/ 60 w 118"/>
              <a:gd name="T29" fmla="*/ 47 h 141"/>
              <a:gd name="T30" fmla="*/ 78 w 118"/>
              <a:gd name="T31" fmla="*/ 28 h 141"/>
              <a:gd name="T32" fmla="*/ 75 w 118"/>
              <a:gd name="T33" fmla="*/ 25 h 141"/>
              <a:gd name="T34" fmla="*/ 74 w 118"/>
              <a:gd name="T35" fmla="*/ 25 h 141"/>
              <a:gd name="T36" fmla="*/ 71 w 118"/>
              <a:gd name="T37" fmla="*/ 25 h 141"/>
              <a:gd name="T38" fmla="*/ 69 w 118"/>
              <a:gd name="T39" fmla="*/ 27 h 141"/>
              <a:gd name="T40" fmla="*/ 68 w 118"/>
              <a:gd name="T41" fmla="*/ 30 h 141"/>
              <a:gd name="T42" fmla="*/ 68 w 118"/>
              <a:gd name="T43" fmla="*/ 32 h 141"/>
              <a:gd name="T44" fmla="*/ 69 w 118"/>
              <a:gd name="T45" fmla="*/ 34 h 141"/>
              <a:gd name="T46" fmla="*/ 71 w 118"/>
              <a:gd name="T47" fmla="*/ 35 h 141"/>
              <a:gd name="T48" fmla="*/ 72 w 118"/>
              <a:gd name="T49" fmla="*/ 35 h 141"/>
              <a:gd name="T50" fmla="*/ 74 w 118"/>
              <a:gd name="T51" fmla="*/ 35 h 141"/>
              <a:gd name="T52" fmla="*/ 75 w 118"/>
              <a:gd name="T53" fmla="*/ 35 h 141"/>
              <a:gd name="T54" fmla="*/ 77 w 118"/>
              <a:gd name="T55" fmla="*/ 34 h 141"/>
              <a:gd name="T56" fmla="*/ 78 w 118"/>
              <a:gd name="T57" fmla="*/ 32 h 141"/>
              <a:gd name="T58" fmla="*/ 93 w 118"/>
              <a:gd name="T59" fmla="*/ 45 h 141"/>
              <a:gd name="T60" fmla="*/ 64 w 118"/>
              <a:gd name="T61" fmla="*/ 6 h 141"/>
              <a:gd name="T62" fmla="*/ 63 w 118"/>
              <a:gd name="T63" fmla="*/ 12 h 141"/>
              <a:gd name="T64" fmla="*/ 72 w 118"/>
              <a:gd name="T65" fmla="*/ 11 h 141"/>
              <a:gd name="T66" fmla="*/ 92 w 118"/>
              <a:gd name="T67" fmla="*/ 41 h 141"/>
              <a:gd name="T68" fmla="*/ 93 w 118"/>
              <a:gd name="T69" fmla="*/ 45 h 141"/>
              <a:gd name="T70" fmla="*/ 111 w 118"/>
              <a:gd name="T71" fmla="*/ 105 h 141"/>
              <a:gd name="T72" fmla="*/ 97 w 118"/>
              <a:gd name="T73" fmla="*/ 128 h 141"/>
              <a:gd name="T74" fmla="*/ 78 w 118"/>
              <a:gd name="T75" fmla="*/ 130 h 141"/>
              <a:gd name="T76" fmla="*/ 11 w 118"/>
              <a:gd name="T77" fmla="*/ 79 h 141"/>
              <a:gd name="T78" fmla="*/ 100 w 118"/>
              <a:gd name="T79" fmla="*/ 126 h 141"/>
              <a:gd name="T80" fmla="*/ 64 w 118"/>
              <a:gd name="T81" fmla="*/ 59 h 141"/>
              <a:gd name="T82" fmla="*/ 78 w 118"/>
              <a:gd name="T83" fmla="*/ 59 h 141"/>
              <a:gd name="T84" fmla="*/ 61 w 118"/>
              <a:gd name="T85" fmla="*/ 130 h 141"/>
              <a:gd name="T86" fmla="*/ 75 w 118"/>
              <a:gd name="T87" fmla="*/ 61 h 141"/>
              <a:gd name="T88" fmla="*/ 101 w 118"/>
              <a:gd name="T89" fmla="*/ 76 h 141"/>
              <a:gd name="T90" fmla="*/ 103 w 118"/>
              <a:gd name="T91" fmla="*/ 65 h 141"/>
              <a:gd name="T92" fmla="*/ 23 w 118"/>
              <a:gd name="T93" fmla="*/ 61 h 141"/>
              <a:gd name="T94" fmla="*/ 23 w 118"/>
              <a:gd name="T95" fmla="*/ 61 h 141"/>
              <a:gd name="T96" fmla="*/ 27 w 118"/>
              <a:gd name="T97" fmla="*/ 128 h 141"/>
              <a:gd name="T98" fmla="*/ 30 w 118"/>
              <a:gd name="T99" fmla="*/ 128 h 141"/>
              <a:gd name="T100" fmla="*/ 36 w 118"/>
              <a:gd name="T101" fmla="*/ 61 h 141"/>
              <a:gd name="T102" fmla="*/ 54 w 118"/>
              <a:gd name="T103" fmla="*/ 61 h 141"/>
              <a:gd name="T104" fmla="*/ 47 w 118"/>
              <a:gd name="T105" fmla="*/ 128 h 141"/>
              <a:gd name="T106" fmla="*/ 84 w 118"/>
              <a:gd name="T107"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41">
                <a:moveTo>
                  <a:pt x="11" y="93"/>
                </a:moveTo>
                <a:cubicBezTo>
                  <a:pt x="13" y="93"/>
                  <a:pt x="13" y="93"/>
                  <a:pt x="13" y="93"/>
                </a:cubicBezTo>
                <a:cubicBezTo>
                  <a:pt x="13" y="100"/>
                  <a:pt x="13" y="100"/>
                  <a:pt x="13" y="100"/>
                </a:cubicBezTo>
                <a:cubicBezTo>
                  <a:pt x="11" y="100"/>
                  <a:pt x="11" y="100"/>
                  <a:pt x="11" y="100"/>
                </a:cubicBezTo>
                <a:lnTo>
                  <a:pt x="11" y="93"/>
                </a:lnTo>
                <a:close/>
                <a:moveTo>
                  <a:pt x="11" y="90"/>
                </a:moveTo>
                <a:cubicBezTo>
                  <a:pt x="13" y="90"/>
                  <a:pt x="13" y="90"/>
                  <a:pt x="13" y="90"/>
                </a:cubicBezTo>
                <a:cubicBezTo>
                  <a:pt x="13" y="82"/>
                  <a:pt x="13" y="82"/>
                  <a:pt x="13" y="82"/>
                </a:cubicBezTo>
                <a:cubicBezTo>
                  <a:pt x="11" y="82"/>
                  <a:pt x="11" y="82"/>
                  <a:pt x="11" y="82"/>
                </a:cubicBezTo>
                <a:lnTo>
                  <a:pt x="11" y="90"/>
                </a:lnTo>
                <a:close/>
                <a:moveTo>
                  <a:pt x="11" y="121"/>
                </a:moveTo>
                <a:cubicBezTo>
                  <a:pt x="13" y="121"/>
                  <a:pt x="13" y="121"/>
                  <a:pt x="13" y="121"/>
                </a:cubicBezTo>
                <a:cubicBezTo>
                  <a:pt x="13" y="113"/>
                  <a:pt x="13" y="113"/>
                  <a:pt x="13" y="113"/>
                </a:cubicBezTo>
                <a:cubicBezTo>
                  <a:pt x="11" y="113"/>
                  <a:pt x="11" y="113"/>
                  <a:pt x="11" y="113"/>
                </a:cubicBezTo>
                <a:lnTo>
                  <a:pt x="11" y="121"/>
                </a:lnTo>
                <a:close/>
                <a:moveTo>
                  <a:pt x="13" y="65"/>
                </a:moveTo>
                <a:cubicBezTo>
                  <a:pt x="13" y="64"/>
                  <a:pt x="14" y="63"/>
                  <a:pt x="14" y="63"/>
                </a:cubicBezTo>
                <a:cubicBezTo>
                  <a:pt x="13" y="61"/>
                  <a:pt x="13" y="61"/>
                  <a:pt x="13" y="61"/>
                </a:cubicBezTo>
                <a:cubicBezTo>
                  <a:pt x="12" y="62"/>
                  <a:pt x="11" y="64"/>
                  <a:pt x="11" y="65"/>
                </a:cubicBezTo>
                <a:cubicBezTo>
                  <a:pt x="11" y="69"/>
                  <a:pt x="11" y="69"/>
                  <a:pt x="11" y="69"/>
                </a:cubicBezTo>
                <a:cubicBezTo>
                  <a:pt x="13" y="69"/>
                  <a:pt x="13" y="69"/>
                  <a:pt x="13" y="69"/>
                </a:cubicBezTo>
                <a:lnTo>
                  <a:pt x="13" y="65"/>
                </a:lnTo>
                <a:close/>
                <a:moveTo>
                  <a:pt x="11" y="124"/>
                </a:moveTo>
                <a:cubicBezTo>
                  <a:pt x="11" y="127"/>
                  <a:pt x="14" y="129"/>
                  <a:pt x="16" y="130"/>
                </a:cubicBezTo>
                <a:cubicBezTo>
                  <a:pt x="17" y="128"/>
                  <a:pt x="17" y="128"/>
                  <a:pt x="17" y="128"/>
                </a:cubicBezTo>
                <a:cubicBezTo>
                  <a:pt x="15" y="127"/>
                  <a:pt x="13" y="126"/>
                  <a:pt x="13" y="124"/>
                </a:cubicBezTo>
                <a:cubicBezTo>
                  <a:pt x="13" y="124"/>
                  <a:pt x="13" y="124"/>
                  <a:pt x="13" y="124"/>
                </a:cubicBezTo>
                <a:cubicBezTo>
                  <a:pt x="11" y="124"/>
                  <a:pt x="11" y="124"/>
                  <a:pt x="11" y="124"/>
                </a:cubicBezTo>
                <a:close/>
                <a:moveTo>
                  <a:pt x="11" y="110"/>
                </a:moveTo>
                <a:cubicBezTo>
                  <a:pt x="13" y="110"/>
                  <a:pt x="13" y="110"/>
                  <a:pt x="13" y="110"/>
                </a:cubicBezTo>
                <a:cubicBezTo>
                  <a:pt x="13" y="103"/>
                  <a:pt x="13" y="103"/>
                  <a:pt x="13" y="103"/>
                </a:cubicBezTo>
                <a:cubicBezTo>
                  <a:pt x="11" y="103"/>
                  <a:pt x="11" y="103"/>
                  <a:pt x="11" y="103"/>
                </a:cubicBezTo>
                <a:lnTo>
                  <a:pt x="11" y="110"/>
                </a:lnTo>
                <a:close/>
                <a:moveTo>
                  <a:pt x="103" y="116"/>
                </a:moveTo>
                <a:cubicBezTo>
                  <a:pt x="101" y="116"/>
                  <a:pt x="101" y="116"/>
                  <a:pt x="101" y="116"/>
                </a:cubicBezTo>
                <a:cubicBezTo>
                  <a:pt x="101" y="112"/>
                  <a:pt x="101" y="112"/>
                  <a:pt x="101" y="112"/>
                </a:cubicBezTo>
                <a:cubicBezTo>
                  <a:pt x="83" y="112"/>
                  <a:pt x="83" y="112"/>
                  <a:pt x="83" y="112"/>
                </a:cubicBezTo>
                <a:cubicBezTo>
                  <a:pt x="73" y="112"/>
                  <a:pt x="65" y="104"/>
                  <a:pt x="65" y="94"/>
                </a:cubicBezTo>
                <a:cubicBezTo>
                  <a:pt x="65" y="84"/>
                  <a:pt x="73" y="76"/>
                  <a:pt x="83" y="76"/>
                </a:cubicBezTo>
                <a:cubicBezTo>
                  <a:pt x="107" y="76"/>
                  <a:pt x="107" y="76"/>
                  <a:pt x="107" y="76"/>
                </a:cubicBezTo>
                <a:cubicBezTo>
                  <a:pt x="107" y="62"/>
                  <a:pt x="107" y="62"/>
                  <a:pt x="107" y="62"/>
                </a:cubicBezTo>
                <a:cubicBezTo>
                  <a:pt x="107" y="58"/>
                  <a:pt x="104" y="55"/>
                  <a:pt x="101" y="55"/>
                </a:cubicBezTo>
                <a:cubicBezTo>
                  <a:pt x="14" y="55"/>
                  <a:pt x="14" y="55"/>
                  <a:pt x="14" y="55"/>
                </a:cubicBezTo>
                <a:cubicBezTo>
                  <a:pt x="10" y="55"/>
                  <a:pt x="7" y="58"/>
                  <a:pt x="7" y="62"/>
                </a:cubicBezTo>
                <a:cubicBezTo>
                  <a:pt x="7" y="127"/>
                  <a:pt x="7" y="127"/>
                  <a:pt x="7" y="127"/>
                </a:cubicBezTo>
                <a:cubicBezTo>
                  <a:pt x="7" y="131"/>
                  <a:pt x="10" y="134"/>
                  <a:pt x="14" y="134"/>
                </a:cubicBezTo>
                <a:cubicBezTo>
                  <a:pt x="101" y="134"/>
                  <a:pt x="101" y="134"/>
                  <a:pt x="101" y="134"/>
                </a:cubicBezTo>
                <a:cubicBezTo>
                  <a:pt x="104" y="134"/>
                  <a:pt x="107" y="131"/>
                  <a:pt x="107" y="127"/>
                </a:cubicBezTo>
                <a:cubicBezTo>
                  <a:pt x="107" y="113"/>
                  <a:pt x="107" y="113"/>
                  <a:pt x="107" y="113"/>
                </a:cubicBezTo>
                <a:cubicBezTo>
                  <a:pt x="114" y="113"/>
                  <a:pt x="114" y="113"/>
                  <a:pt x="114" y="113"/>
                </a:cubicBezTo>
                <a:cubicBezTo>
                  <a:pt x="114" y="127"/>
                  <a:pt x="114" y="127"/>
                  <a:pt x="114" y="127"/>
                </a:cubicBezTo>
                <a:cubicBezTo>
                  <a:pt x="114" y="135"/>
                  <a:pt x="108" y="141"/>
                  <a:pt x="101" y="141"/>
                </a:cubicBezTo>
                <a:cubicBezTo>
                  <a:pt x="14" y="141"/>
                  <a:pt x="14" y="141"/>
                  <a:pt x="14" y="141"/>
                </a:cubicBezTo>
                <a:cubicBezTo>
                  <a:pt x="6" y="141"/>
                  <a:pt x="0" y="135"/>
                  <a:pt x="0" y="127"/>
                </a:cubicBezTo>
                <a:cubicBezTo>
                  <a:pt x="0" y="62"/>
                  <a:pt x="0" y="62"/>
                  <a:pt x="0" y="62"/>
                </a:cubicBezTo>
                <a:cubicBezTo>
                  <a:pt x="0" y="54"/>
                  <a:pt x="6" y="48"/>
                  <a:pt x="14" y="48"/>
                </a:cubicBezTo>
                <a:cubicBezTo>
                  <a:pt x="19" y="48"/>
                  <a:pt x="19" y="48"/>
                  <a:pt x="19" y="48"/>
                </a:cubicBezTo>
                <a:cubicBezTo>
                  <a:pt x="22" y="45"/>
                  <a:pt x="22" y="45"/>
                  <a:pt x="22" y="45"/>
                </a:cubicBezTo>
                <a:cubicBezTo>
                  <a:pt x="64" y="3"/>
                  <a:pt x="64" y="3"/>
                  <a:pt x="64" y="3"/>
                </a:cubicBezTo>
                <a:cubicBezTo>
                  <a:pt x="66" y="0"/>
                  <a:pt x="70" y="0"/>
                  <a:pt x="73" y="3"/>
                </a:cubicBezTo>
                <a:cubicBezTo>
                  <a:pt x="101" y="32"/>
                  <a:pt x="101" y="32"/>
                  <a:pt x="101" y="32"/>
                </a:cubicBezTo>
                <a:cubicBezTo>
                  <a:pt x="104" y="34"/>
                  <a:pt x="104" y="38"/>
                  <a:pt x="101" y="41"/>
                </a:cubicBezTo>
                <a:cubicBezTo>
                  <a:pt x="96" y="46"/>
                  <a:pt x="96" y="46"/>
                  <a:pt x="96" y="46"/>
                </a:cubicBezTo>
                <a:cubicBezTo>
                  <a:pt x="94" y="48"/>
                  <a:pt x="94" y="48"/>
                  <a:pt x="94" y="48"/>
                </a:cubicBezTo>
                <a:cubicBezTo>
                  <a:pt x="101" y="48"/>
                  <a:pt x="101" y="48"/>
                  <a:pt x="101" y="48"/>
                </a:cubicBezTo>
                <a:cubicBezTo>
                  <a:pt x="108" y="48"/>
                  <a:pt x="114" y="54"/>
                  <a:pt x="114" y="62"/>
                </a:cubicBezTo>
                <a:cubicBezTo>
                  <a:pt x="114" y="76"/>
                  <a:pt x="114" y="76"/>
                  <a:pt x="114" y="76"/>
                </a:cubicBezTo>
                <a:cubicBezTo>
                  <a:pt x="118" y="76"/>
                  <a:pt x="118" y="76"/>
                  <a:pt x="118" y="76"/>
                </a:cubicBezTo>
                <a:cubicBezTo>
                  <a:pt x="118" y="112"/>
                  <a:pt x="118" y="112"/>
                  <a:pt x="118" y="112"/>
                </a:cubicBezTo>
                <a:cubicBezTo>
                  <a:pt x="103" y="112"/>
                  <a:pt x="103" y="112"/>
                  <a:pt x="103" y="112"/>
                </a:cubicBezTo>
                <a:lnTo>
                  <a:pt x="103" y="116"/>
                </a:lnTo>
                <a:close/>
                <a:moveTo>
                  <a:pt x="69" y="48"/>
                </a:moveTo>
                <a:cubicBezTo>
                  <a:pt x="69" y="47"/>
                  <a:pt x="69" y="46"/>
                  <a:pt x="69" y="45"/>
                </a:cubicBezTo>
                <a:cubicBezTo>
                  <a:pt x="69" y="42"/>
                  <a:pt x="68" y="40"/>
                  <a:pt x="66" y="38"/>
                </a:cubicBezTo>
                <a:cubicBezTo>
                  <a:pt x="60" y="32"/>
                  <a:pt x="50" y="33"/>
                  <a:pt x="44" y="39"/>
                </a:cubicBezTo>
                <a:cubicBezTo>
                  <a:pt x="42" y="41"/>
                  <a:pt x="41" y="43"/>
                  <a:pt x="40" y="45"/>
                </a:cubicBezTo>
                <a:cubicBezTo>
                  <a:pt x="40" y="46"/>
                  <a:pt x="39" y="47"/>
                  <a:pt x="39" y="48"/>
                </a:cubicBezTo>
                <a:cubicBezTo>
                  <a:pt x="47" y="48"/>
                  <a:pt x="47" y="48"/>
                  <a:pt x="47" y="48"/>
                </a:cubicBezTo>
                <a:cubicBezTo>
                  <a:pt x="47" y="47"/>
                  <a:pt x="47" y="46"/>
                  <a:pt x="48" y="45"/>
                </a:cubicBezTo>
                <a:cubicBezTo>
                  <a:pt x="48" y="45"/>
                  <a:pt x="48" y="44"/>
                  <a:pt x="48" y="44"/>
                </a:cubicBezTo>
                <a:cubicBezTo>
                  <a:pt x="46" y="42"/>
                  <a:pt x="46" y="42"/>
                  <a:pt x="46" y="42"/>
                </a:cubicBezTo>
                <a:cubicBezTo>
                  <a:pt x="48" y="41"/>
                  <a:pt x="48" y="41"/>
                  <a:pt x="48" y="41"/>
                </a:cubicBezTo>
                <a:cubicBezTo>
                  <a:pt x="50" y="42"/>
                  <a:pt x="50" y="42"/>
                  <a:pt x="50" y="42"/>
                </a:cubicBezTo>
                <a:cubicBezTo>
                  <a:pt x="51" y="41"/>
                  <a:pt x="52" y="41"/>
                  <a:pt x="53" y="40"/>
                </a:cubicBezTo>
                <a:cubicBezTo>
                  <a:pt x="54" y="43"/>
                  <a:pt x="54" y="43"/>
                  <a:pt x="54" y="43"/>
                </a:cubicBezTo>
                <a:cubicBezTo>
                  <a:pt x="54" y="43"/>
                  <a:pt x="52" y="43"/>
                  <a:pt x="51" y="45"/>
                </a:cubicBezTo>
                <a:cubicBezTo>
                  <a:pt x="51" y="45"/>
                  <a:pt x="51" y="45"/>
                  <a:pt x="51" y="45"/>
                </a:cubicBezTo>
                <a:cubicBezTo>
                  <a:pt x="50" y="46"/>
                  <a:pt x="50" y="47"/>
                  <a:pt x="50" y="47"/>
                </a:cubicBezTo>
                <a:cubicBezTo>
                  <a:pt x="51" y="48"/>
                  <a:pt x="52" y="48"/>
                  <a:pt x="54" y="47"/>
                </a:cubicBezTo>
                <a:cubicBezTo>
                  <a:pt x="57" y="45"/>
                  <a:pt x="59" y="45"/>
                  <a:pt x="60" y="47"/>
                </a:cubicBezTo>
                <a:cubicBezTo>
                  <a:pt x="61" y="47"/>
                  <a:pt x="61" y="48"/>
                  <a:pt x="61" y="48"/>
                </a:cubicBezTo>
                <a:lnTo>
                  <a:pt x="69" y="48"/>
                </a:lnTo>
                <a:close/>
                <a:moveTo>
                  <a:pt x="79" y="30"/>
                </a:moveTo>
                <a:cubicBezTo>
                  <a:pt x="79" y="30"/>
                  <a:pt x="79" y="29"/>
                  <a:pt x="79" y="28"/>
                </a:cubicBezTo>
                <a:cubicBezTo>
                  <a:pt x="78" y="28"/>
                  <a:pt x="78" y="28"/>
                  <a:pt x="78" y="28"/>
                </a:cubicBezTo>
                <a:cubicBezTo>
                  <a:pt x="78" y="28"/>
                  <a:pt x="78" y="28"/>
                  <a:pt x="78" y="28"/>
                </a:cubicBezTo>
                <a:cubicBezTo>
                  <a:pt x="78" y="28"/>
                  <a:pt x="78" y="28"/>
                  <a:pt x="78" y="28"/>
                </a:cubicBezTo>
                <a:cubicBezTo>
                  <a:pt x="78" y="27"/>
                  <a:pt x="78" y="27"/>
                  <a:pt x="78" y="27"/>
                </a:cubicBezTo>
                <a:cubicBezTo>
                  <a:pt x="78" y="27"/>
                  <a:pt x="78" y="27"/>
                  <a:pt x="78" y="27"/>
                </a:cubicBezTo>
                <a:cubicBezTo>
                  <a:pt x="78" y="27"/>
                  <a:pt x="78" y="27"/>
                  <a:pt x="78" y="27"/>
                </a:cubicBezTo>
                <a:cubicBezTo>
                  <a:pt x="77" y="27"/>
                  <a:pt x="77" y="26"/>
                  <a:pt x="77" y="26"/>
                </a:cubicBezTo>
                <a:cubicBezTo>
                  <a:pt x="77" y="26"/>
                  <a:pt x="76" y="25"/>
                  <a:pt x="75" y="25"/>
                </a:cubicBezTo>
                <a:cubicBezTo>
                  <a:pt x="75" y="25"/>
                  <a:pt x="75" y="25"/>
                  <a:pt x="75" y="25"/>
                </a:cubicBezTo>
                <a:cubicBezTo>
                  <a:pt x="75" y="25"/>
                  <a:pt x="75" y="25"/>
                  <a:pt x="75" y="25"/>
                </a:cubicBezTo>
                <a:cubicBezTo>
                  <a:pt x="75" y="25"/>
                  <a:pt x="75" y="25"/>
                  <a:pt x="74" y="25"/>
                </a:cubicBezTo>
                <a:cubicBezTo>
                  <a:pt x="74" y="25"/>
                  <a:pt x="74" y="25"/>
                  <a:pt x="74" y="25"/>
                </a:cubicBezTo>
                <a:cubicBezTo>
                  <a:pt x="74" y="25"/>
                  <a:pt x="74" y="25"/>
                  <a:pt x="74" y="25"/>
                </a:cubicBezTo>
                <a:cubicBezTo>
                  <a:pt x="74" y="25"/>
                  <a:pt x="74" y="25"/>
                  <a:pt x="74" y="25"/>
                </a:cubicBezTo>
                <a:cubicBezTo>
                  <a:pt x="73" y="24"/>
                  <a:pt x="73" y="24"/>
                  <a:pt x="73" y="25"/>
                </a:cubicBezTo>
                <a:cubicBezTo>
                  <a:pt x="73" y="25"/>
                  <a:pt x="73" y="25"/>
                  <a:pt x="73" y="25"/>
                </a:cubicBezTo>
                <a:cubicBezTo>
                  <a:pt x="73" y="25"/>
                  <a:pt x="72" y="25"/>
                  <a:pt x="72" y="25"/>
                </a:cubicBezTo>
                <a:cubicBezTo>
                  <a:pt x="72" y="25"/>
                  <a:pt x="72" y="25"/>
                  <a:pt x="72" y="25"/>
                </a:cubicBezTo>
                <a:cubicBezTo>
                  <a:pt x="72" y="25"/>
                  <a:pt x="72" y="25"/>
                  <a:pt x="71" y="25"/>
                </a:cubicBezTo>
                <a:cubicBezTo>
                  <a:pt x="71" y="25"/>
                  <a:pt x="71" y="25"/>
                  <a:pt x="71" y="25"/>
                </a:cubicBezTo>
                <a:cubicBezTo>
                  <a:pt x="71" y="25"/>
                  <a:pt x="71" y="25"/>
                  <a:pt x="71" y="25"/>
                </a:cubicBezTo>
                <a:cubicBezTo>
                  <a:pt x="71" y="25"/>
                  <a:pt x="71" y="25"/>
                  <a:pt x="71" y="25"/>
                </a:cubicBezTo>
                <a:cubicBezTo>
                  <a:pt x="70" y="25"/>
                  <a:pt x="70" y="25"/>
                  <a:pt x="70" y="26"/>
                </a:cubicBezTo>
                <a:cubicBezTo>
                  <a:pt x="70" y="26"/>
                  <a:pt x="70" y="26"/>
                  <a:pt x="70" y="26"/>
                </a:cubicBezTo>
                <a:cubicBezTo>
                  <a:pt x="70" y="26"/>
                  <a:pt x="69" y="26"/>
                  <a:pt x="69" y="26"/>
                </a:cubicBezTo>
                <a:cubicBezTo>
                  <a:pt x="69" y="26"/>
                  <a:pt x="69" y="27"/>
                  <a:pt x="69" y="27"/>
                </a:cubicBezTo>
                <a:cubicBezTo>
                  <a:pt x="69" y="27"/>
                  <a:pt x="69" y="27"/>
                  <a:pt x="69" y="27"/>
                </a:cubicBezTo>
                <a:cubicBezTo>
                  <a:pt x="68" y="27"/>
                  <a:pt x="68" y="27"/>
                  <a:pt x="68" y="28"/>
                </a:cubicBezTo>
                <a:cubicBezTo>
                  <a:pt x="68" y="28"/>
                  <a:pt x="68" y="28"/>
                  <a:pt x="68" y="28"/>
                </a:cubicBezTo>
                <a:cubicBezTo>
                  <a:pt x="68" y="28"/>
                  <a:pt x="68" y="28"/>
                  <a:pt x="68" y="29"/>
                </a:cubicBezTo>
                <a:cubicBezTo>
                  <a:pt x="68" y="29"/>
                  <a:pt x="68" y="29"/>
                  <a:pt x="68" y="29"/>
                </a:cubicBezTo>
                <a:cubicBezTo>
                  <a:pt x="68" y="29"/>
                  <a:pt x="68" y="29"/>
                  <a:pt x="68" y="30"/>
                </a:cubicBezTo>
                <a:cubicBezTo>
                  <a:pt x="68" y="30"/>
                  <a:pt x="68" y="30"/>
                  <a:pt x="68" y="30"/>
                </a:cubicBezTo>
                <a:cubicBezTo>
                  <a:pt x="68" y="30"/>
                  <a:pt x="68" y="30"/>
                  <a:pt x="68" y="31"/>
                </a:cubicBezTo>
                <a:cubicBezTo>
                  <a:pt x="68" y="31"/>
                  <a:pt x="68" y="31"/>
                  <a:pt x="68" y="31"/>
                </a:cubicBezTo>
                <a:cubicBezTo>
                  <a:pt x="68" y="31"/>
                  <a:pt x="68" y="31"/>
                  <a:pt x="68" y="32"/>
                </a:cubicBezTo>
                <a:cubicBezTo>
                  <a:pt x="68" y="32"/>
                  <a:pt x="68" y="32"/>
                  <a:pt x="68" y="32"/>
                </a:cubicBezTo>
                <a:cubicBezTo>
                  <a:pt x="68" y="32"/>
                  <a:pt x="68" y="32"/>
                  <a:pt x="68" y="32"/>
                </a:cubicBezTo>
                <a:cubicBezTo>
                  <a:pt x="68" y="32"/>
                  <a:pt x="68" y="33"/>
                  <a:pt x="68" y="33"/>
                </a:cubicBezTo>
                <a:cubicBezTo>
                  <a:pt x="68" y="33"/>
                  <a:pt x="69" y="33"/>
                  <a:pt x="69" y="33"/>
                </a:cubicBezTo>
                <a:cubicBezTo>
                  <a:pt x="69" y="33"/>
                  <a:pt x="69" y="33"/>
                  <a:pt x="69" y="33"/>
                </a:cubicBezTo>
                <a:cubicBezTo>
                  <a:pt x="69" y="33"/>
                  <a:pt x="69" y="33"/>
                  <a:pt x="69" y="33"/>
                </a:cubicBezTo>
                <a:cubicBezTo>
                  <a:pt x="69" y="34"/>
                  <a:pt x="69" y="34"/>
                  <a:pt x="69" y="34"/>
                </a:cubicBezTo>
                <a:cubicBezTo>
                  <a:pt x="69" y="34"/>
                  <a:pt x="69" y="34"/>
                  <a:pt x="69" y="34"/>
                </a:cubicBezTo>
                <a:cubicBezTo>
                  <a:pt x="69" y="34"/>
                  <a:pt x="70" y="34"/>
                  <a:pt x="70" y="34"/>
                </a:cubicBezTo>
                <a:cubicBezTo>
                  <a:pt x="70" y="34"/>
                  <a:pt x="70" y="34"/>
                  <a:pt x="70" y="34"/>
                </a:cubicBezTo>
                <a:cubicBezTo>
                  <a:pt x="70" y="34"/>
                  <a:pt x="70" y="35"/>
                  <a:pt x="70" y="35"/>
                </a:cubicBezTo>
                <a:cubicBezTo>
                  <a:pt x="70" y="35"/>
                  <a:pt x="70" y="35"/>
                  <a:pt x="70" y="35"/>
                </a:cubicBezTo>
                <a:cubicBezTo>
                  <a:pt x="70" y="35"/>
                  <a:pt x="71" y="35"/>
                  <a:pt x="71" y="35"/>
                </a:cubicBezTo>
                <a:cubicBezTo>
                  <a:pt x="71" y="35"/>
                  <a:pt x="71" y="35"/>
                  <a:pt x="71" y="35"/>
                </a:cubicBezTo>
                <a:cubicBezTo>
                  <a:pt x="71" y="35"/>
                  <a:pt x="71" y="35"/>
                  <a:pt x="71" y="35"/>
                </a:cubicBezTo>
                <a:cubicBezTo>
                  <a:pt x="71" y="35"/>
                  <a:pt x="71" y="35"/>
                  <a:pt x="71" y="35"/>
                </a:cubicBezTo>
                <a:cubicBezTo>
                  <a:pt x="71" y="35"/>
                  <a:pt x="71" y="35"/>
                  <a:pt x="72" y="35"/>
                </a:cubicBezTo>
                <a:cubicBezTo>
                  <a:pt x="72" y="35"/>
                  <a:pt x="72" y="35"/>
                  <a:pt x="72" y="35"/>
                </a:cubicBezTo>
                <a:cubicBezTo>
                  <a:pt x="72" y="35"/>
                  <a:pt x="72" y="35"/>
                  <a:pt x="72" y="35"/>
                </a:cubicBezTo>
                <a:cubicBezTo>
                  <a:pt x="72" y="35"/>
                  <a:pt x="72" y="35"/>
                  <a:pt x="72" y="35"/>
                </a:cubicBezTo>
                <a:cubicBezTo>
                  <a:pt x="72" y="35"/>
                  <a:pt x="73" y="35"/>
                  <a:pt x="73" y="35"/>
                </a:cubicBezTo>
                <a:cubicBezTo>
                  <a:pt x="73" y="35"/>
                  <a:pt x="73" y="35"/>
                  <a:pt x="73" y="35"/>
                </a:cubicBezTo>
                <a:cubicBezTo>
                  <a:pt x="73" y="35"/>
                  <a:pt x="73" y="36"/>
                  <a:pt x="73" y="36"/>
                </a:cubicBezTo>
                <a:cubicBezTo>
                  <a:pt x="73" y="36"/>
                  <a:pt x="73" y="36"/>
                  <a:pt x="73" y="35"/>
                </a:cubicBezTo>
                <a:cubicBezTo>
                  <a:pt x="73" y="36"/>
                  <a:pt x="73" y="36"/>
                  <a:pt x="73" y="35"/>
                </a:cubicBezTo>
                <a:cubicBezTo>
                  <a:pt x="73" y="35"/>
                  <a:pt x="74" y="35"/>
                  <a:pt x="74" y="35"/>
                </a:cubicBezTo>
                <a:cubicBezTo>
                  <a:pt x="74" y="35"/>
                  <a:pt x="74" y="35"/>
                  <a:pt x="74" y="35"/>
                </a:cubicBezTo>
                <a:cubicBezTo>
                  <a:pt x="74" y="35"/>
                  <a:pt x="74" y="35"/>
                  <a:pt x="74" y="35"/>
                </a:cubicBezTo>
                <a:cubicBezTo>
                  <a:pt x="74" y="35"/>
                  <a:pt x="74" y="35"/>
                  <a:pt x="74" y="35"/>
                </a:cubicBezTo>
                <a:cubicBezTo>
                  <a:pt x="75" y="35"/>
                  <a:pt x="75" y="35"/>
                  <a:pt x="75" y="35"/>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4"/>
                </a:cubicBezTo>
                <a:cubicBezTo>
                  <a:pt x="76" y="34"/>
                  <a:pt x="77" y="34"/>
                  <a:pt x="77" y="34"/>
                </a:cubicBezTo>
                <a:cubicBezTo>
                  <a:pt x="77" y="34"/>
                  <a:pt x="77" y="34"/>
                  <a:pt x="77" y="34"/>
                </a:cubicBezTo>
                <a:cubicBezTo>
                  <a:pt x="77" y="34"/>
                  <a:pt x="77" y="34"/>
                  <a:pt x="77" y="34"/>
                </a:cubicBezTo>
                <a:cubicBezTo>
                  <a:pt x="77" y="34"/>
                  <a:pt x="77" y="34"/>
                  <a:pt x="77" y="34"/>
                </a:cubicBezTo>
                <a:cubicBezTo>
                  <a:pt x="77" y="34"/>
                  <a:pt x="78" y="33"/>
                  <a:pt x="78" y="33"/>
                </a:cubicBezTo>
                <a:cubicBezTo>
                  <a:pt x="78" y="33"/>
                  <a:pt x="78" y="33"/>
                  <a:pt x="78" y="33"/>
                </a:cubicBezTo>
                <a:cubicBezTo>
                  <a:pt x="78" y="33"/>
                  <a:pt x="78" y="33"/>
                  <a:pt x="78" y="32"/>
                </a:cubicBezTo>
                <a:cubicBezTo>
                  <a:pt x="78" y="32"/>
                  <a:pt x="78" y="32"/>
                  <a:pt x="78" y="32"/>
                </a:cubicBezTo>
                <a:cubicBezTo>
                  <a:pt x="78" y="32"/>
                  <a:pt x="78" y="32"/>
                  <a:pt x="79" y="31"/>
                </a:cubicBezTo>
                <a:cubicBezTo>
                  <a:pt x="79" y="31"/>
                  <a:pt x="79" y="31"/>
                  <a:pt x="79" y="31"/>
                </a:cubicBezTo>
                <a:cubicBezTo>
                  <a:pt x="79" y="31"/>
                  <a:pt x="79" y="31"/>
                  <a:pt x="79" y="30"/>
                </a:cubicBezTo>
                <a:cubicBezTo>
                  <a:pt x="79" y="30"/>
                  <a:pt x="79" y="30"/>
                  <a:pt x="79" y="30"/>
                </a:cubicBezTo>
                <a:close/>
                <a:moveTo>
                  <a:pt x="93" y="45"/>
                </a:moveTo>
                <a:cubicBezTo>
                  <a:pt x="99" y="39"/>
                  <a:pt x="99" y="39"/>
                  <a:pt x="99" y="39"/>
                </a:cubicBezTo>
                <a:cubicBezTo>
                  <a:pt x="99" y="39"/>
                  <a:pt x="99" y="39"/>
                  <a:pt x="99" y="39"/>
                </a:cubicBezTo>
                <a:cubicBezTo>
                  <a:pt x="100" y="38"/>
                  <a:pt x="100" y="35"/>
                  <a:pt x="99" y="34"/>
                </a:cubicBezTo>
                <a:cubicBezTo>
                  <a:pt x="71" y="6"/>
                  <a:pt x="71" y="6"/>
                  <a:pt x="71" y="6"/>
                </a:cubicBezTo>
                <a:cubicBezTo>
                  <a:pt x="69" y="4"/>
                  <a:pt x="67" y="4"/>
                  <a:pt x="65" y="6"/>
                </a:cubicBezTo>
                <a:cubicBezTo>
                  <a:pt x="64" y="6"/>
                  <a:pt x="64" y="6"/>
                  <a:pt x="64" y="6"/>
                </a:cubicBezTo>
                <a:cubicBezTo>
                  <a:pt x="26" y="45"/>
                  <a:pt x="26" y="45"/>
                  <a:pt x="26" y="45"/>
                </a:cubicBezTo>
                <a:cubicBezTo>
                  <a:pt x="23" y="48"/>
                  <a:pt x="23" y="48"/>
                  <a:pt x="23" y="48"/>
                </a:cubicBezTo>
                <a:cubicBezTo>
                  <a:pt x="27" y="48"/>
                  <a:pt x="27" y="48"/>
                  <a:pt x="27" y="48"/>
                </a:cubicBezTo>
                <a:cubicBezTo>
                  <a:pt x="30" y="45"/>
                  <a:pt x="30" y="45"/>
                  <a:pt x="30" y="45"/>
                </a:cubicBezTo>
                <a:cubicBezTo>
                  <a:pt x="63" y="12"/>
                  <a:pt x="63" y="12"/>
                  <a:pt x="63" y="12"/>
                </a:cubicBezTo>
                <a:cubicBezTo>
                  <a:pt x="63" y="12"/>
                  <a:pt x="63" y="12"/>
                  <a:pt x="63" y="12"/>
                </a:cubicBezTo>
                <a:cubicBezTo>
                  <a:pt x="63" y="12"/>
                  <a:pt x="64" y="12"/>
                  <a:pt x="64" y="12"/>
                </a:cubicBezTo>
                <a:cubicBezTo>
                  <a:pt x="64" y="12"/>
                  <a:pt x="64" y="13"/>
                  <a:pt x="64" y="13"/>
                </a:cubicBezTo>
                <a:cubicBezTo>
                  <a:pt x="66" y="14"/>
                  <a:pt x="69" y="14"/>
                  <a:pt x="71" y="12"/>
                </a:cubicBezTo>
                <a:cubicBezTo>
                  <a:pt x="71" y="12"/>
                  <a:pt x="71" y="12"/>
                  <a:pt x="71" y="12"/>
                </a:cubicBezTo>
                <a:cubicBezTo>
                  <a:pt x="71" y="11"/>
                  <a:pt x="72" y="11"/>
                  <a:pt x="72" y="11"/>
                </a:cubicBezTo>
                <a:cubicBezTo>
                  <a:pt x="72" y="11"/>
                  <a:pt x="72" y="11"/>
                  <a:pt x="72" y="11"/>
                </a:cubicBezTo>
                <a:cubicBezTo>
                  <a:pt x="93" y="32"/>
                  <a:pt x="93" y="32"/>
                  <a:pt x="93" y="32"/>
                </a:cubicBezTo>
                <a:cubicBezTo>
                  <a:pt x="93" y="32"/>
                  <a:pt x="93" y="32"/>
                  <a:pt x="93" y="32"/>
                </a:cubicBezTo>
                <a:cubicBezTo>
                  <a:pt x="93" y="33"/>
                  <a:pt x="93" y="33"/>
                  <a:pt x="93" y="33"/>
                </a:cubicBezTo>
                <a:cubicBezTo>
                  <a:pt x="92" y="33"/>
                  <a:pt x="92" y="33"/>
                  <a:pt x="92" y="34"/>
                </a:cubicBezTo>
                <a:cubicBezTo>
                  <a:pt x="90" y="35"/>
                  <a:pt x="90" y="38"/>
                  <a:pt x="91" y="40"/>
                </a:cubicBezTo>
                <a:cubicBezTo>
                  <a:pt x="92" y="40"/>
                  <a:pt x="92" y="40"/>
                  <a:pt x="92" y="41"/>
                </a:cubicBezTo>
                <a:cubicBezTo>
                  <a:pt x="92" y="41"/>
                  <a:pt x="93" y="41"/>
                  <a:pt x="93" y="41"/>
                </a:cubicBezTo>
                <a:cubicBezTo>
                  <a:pt x="93" y="41"/>
                  <a:pt x="93" y="41"/>
                  <a:pt x="92" y="41"/>
                </a:cubicBezTo>
                <a:cubicBezTo>
                  <a:pt x="89" y="45"/>
                  <a:pt x="89" y="45"/>
                  <a:pt x="89" y="45"/>
                </a:cubicBezTo>
                <a:cubicBezTo>
                  <a:pt x="86" y="48"/>
                  <a:pt x="86" y="48"/>
                  <a:pt x="86" y="48"/>
                </a:cubicBezTo>
                <a:cubicBezTo>
                  <a:pt x="90" y="48"/>
                  <a:pt x="90" y="48"/>
                  <a:pt x="90" y="48"/>
                </a:cubicBezTo>
                <a:lnTo>
                  <a:pt x="93" y="45"/>
                </a:lnTo>
                <a:close/>
                <a:moveTo>
                  <a:pt x="111" y="105"/>
                </a:moveTo>
                <a:cubicBezTo>
                  <a:pt x="111" y="84"/>
                  <a:pt x="111" y="84"/>
                  <a:pt x="111" y="84"/>
                </a:cubicBezTo>
                <a:cubicBezTo>
                  <a:pt x="83" y="84"/>
                  <a:pt x="83" y="84"/>
                  <a:pt x="83" y="84"/>
                </a:cubicBezTo>
                <a:cubicBezTo>
                  <a:pt x="77" y="84"/>
                  <a:pt x="72" y="88"/>
                  <a:pt x="72" y="94"/>
                </a:cubicBezTo>
                <a:cubicBezTo>
                  <a:pt x="72" y="100"/>
                  <a:pt x="77" y="105"/>
                  <a:pt x="83" y="105"/>
                </a:cubicBezTo>
                <a:lnTo>
                  <a:pt x="111" y="105"/>
                </a:lnTo>
                <a:close/>
                <a:moveTo>
                  <a:pt x="92" y="128"/>
                </a:moveTo>
                <a:cubicBezTo>
                  <a:pt x="92" y="130"/>
                  <a:pt x="92" y="130"/>
                  <a:pt x="92" y="130"/>
                </a:cubicBezTo>
                <a:cubicBezTo>
                  <a:pt x="97" y="130"/>
                  <a:pt x="97" y="130"/>
                  <a:pt x="97" y="130"/>
                </a:cubicBezTo>
                <a:cubicBezTo>
                  <a:pt x="98" y="130"/>
                  <a:pt x="99" y="130"/>
                  <a:pt x="99" y="129"/>
                </a:cubicBezTo>
                <a:cubicBezTo>
                  <a:pt x="99" y="128"/>
                  <a:pt x="99" y="128"/>
                  <a:pt x="99" y="128"/>
                </a:cubicBezTo>
                <a:cubicBezTo>
                  <a:pt x="98" y="128"/>
                  <a:pt x="97" y="128"/>
                  <a:pt x="97" y="128"/>
                </a:cubicBezTo>
                <a:lnTo>
                  <a:pt x="92" y="128"/>
                </a:lnTo>
                <a:close/>
                <a:moveTo>
                  <a:pt x="78" y="130"/>
                </a:moveTo>
                <a:cubicBezTo>
                  <a:pt x="78" y="128"/>
                  <a:pt x="78" y="128"/>
                  <a:pt x="78" y="128"/>
                </a:cubicBezTo>
                <a:cubicBezTo>
                  <a:pt x="71" y="128"/>
                  <a:pt x="71" y="128"/>
                  <a:pt x="71" y="128"/>
                </a:cubicBezTo>
                <a:cubicBezTo>
                  <a:pt x="71" y="130"/>
                  <a:pt x="71" y="130"/>
                  <a:pt x="71" y="130"/>
                </a:cubicBezTo>
                <a:lnTo>
                  <a:pt x="78" y="130"/>
                </a:lnTo>
                <a:close/>
                <a:moveTo>
                  <a:pt x="82" y="130"/>
                </a:moveTo>
                <a:cubicBezTo>
                  <a:pt x="89" y="130"/>
                  <a:pt x="89" y="130"/>
                  <a:pt x="89" y="130"/>
                </a:cubicBezTo>
                <a:cubicBezTo>
                  <a:pt x="89" y="128"/>
                  <a:pt x="89" y="128"/>
                  <a:pt x="89" y="128"/>
                </a:cubicBezTo>
                <a:cubicBezTo>
                  <a:pt x="82" y="128"/>
                  <a:pt x="82" y="128"/>
                  <a:pt x="82" y="128"/>
                </a:cubicBezTo>
                <a:lnTo>
                  <a:pt x="82" y="130"/>
                </a:lnTo>
                <a:close/>
                <a:moveTo>
                  <a:pt x="11" y="79"/>
                </a:moveTo>
                <a:cubicBezTo>
                  <a:pt x="13" y="79"/>
                  <a:pt x="13" y="79"/>
                  <a:pt x="13" y="79"/>
                </a:cubicBezTo>
                <a:cubicBezTo>
                  <a:pt x="13" y="72"/>
                  <a:pt x="13" y="72"/>
                  <a:pt x="13" y="72"/>
                </a:cubicBezTo>
                <a:cubicBezTo>
                  <a:pt x="11" y="72"/>
                  <a:pt x="11" y="72"/>
                  <a:pt x="11" y="72"/>
                </a:cubicBezTo>
                <a:lnTo>
                  <a:pt x="11" y="79"/>
                </a:lnTo>
                <a:close/>
                <a:moveTo>
                  <a:pt x="101" y="124"/>
                </a:moveTo>
                <a:cubicBezTo>
                  <a:pt x="101" y="125"/>
                  <a:pt x="101" y="125"/>
                  <a:pt x="100" y="126"/>
                </a:cubicBezTo>
                <a:cubicBezTo>
                  <a:pt x="102" y="127"/>
                  <a:pt x="102" y="127"/>
                  <a:pt x="102" y="127"/>
                </a:cubicBezTo>
                <a:cubicBezTo>
                  <a:pt x="103" y="126"/>
                  <a:pt x="103" y="125"/>
                  <a:pt x="103" y="124"/>
                </a:cubicBezTo>
                <a:cubicBezTo>
                  <a:pt x="103" y="119"/>
                  <a:pt x="103" y="119"/>
                  <a:pt x="103" y="119"/>
                </a:cubicBezTo>
                <a:cubicBezTo>
                  <a:pt x="101" y="119"/>
                  <a:pt x="101" y="119"/>
                  <a:pt x="101" y="119"/>
                </a:cubicBezTo>
                <a:lnTo>
                  <a:pt x="101" y="124"/>
                </a:lnTo>
                <a:close/>
                <a:moveTo>
                  <a:pt x="64" y="59"/>
                </a:moveTo>
                <a:cubicBezTo>
                  <a:pt x="57" y="59"/>
                  <a:pt x="57" y="59"/>
                  <a:pt x="57" y="59"/>
                </a:cubicBezTo>
                <a:cubicBezTo>
                  <a:pt x="57" y="61"/>
                  <a:pt x="57" y="61"/>
                  <a:pt x="57" y="61"/>
                </a:cubicBezTo>
                <a:cubicBezTo>
                  <a:pt x="64" y="61"/>
                  <a:pt x="64" y="61"/>
                  <a:pt x="64" y="61"/>
                </a:cubicBezTo>
                <a:lnTo>
                  <a:pt x="64" y="59"/>
                </a:lnTo>
                <a:close/>
                <a:moveTo>
                  <a:pt x="85" y="59"/>
                </a:moveTo>
                <a:cubicBezTo>
                  <a:pt x="78" y="59"/>
                  <a:pt x="78" y="59"/>
                  <a:pt x="78" y="59"/>
                </a:cubicBezTo>
                <a:cubicBezTo>
                  <a:pt x="78" y="61"/>
                  <a:pt x="78" y="61"/>
                  <a:pt x="78" y="61"/>
                </a:cubicBezTo>
                <a:cubicBezTo>
                  <a:pt x="85" y="61"/>
                  <a:pt x="85" y="61"/>
                  <a:pt x="85" y="61"/>
                </a:cubicBezTo>
                <a:lnTo>
                  <a:pt x="85" y="59"/>
                </a:lnTo>
                <a:close/>
                <a:moveTo>
                  <a:pt x="68" y="128"/>
                </a:moveTo>
                <a:cubicBezTo>
                  <a:pt x="61" y="128"/>
                  <a:pt x="61" y="128"/>
                  <a:pt x="61" y="128"/>
                </a:cubicBezTo>
                <a:cubicBezTo>
                  <a:pt x="61" y="130"/>
                  <a:pt x="61" y="130"/>
                  <a:pt x="61" y="130"/>
                </a:cubicBezTo>
                <a:cubicBezTo>
                  <a:pt x="68" y="130"/>
                  <a:pt x="68" y="130"/>
                  <a:pt x="68" y="130"/>
                </a:cubicBezTo>
                <a:lnTo>
                  <a:pt x="68" y="128"/>
                </a:lnTo>
                <a:close/>
                <a:moveTo>
                  <a:pt x="75" y="59"/>
                </a:moveTo>
                <a:cubicBezTo>
                  <a:pt x="67" y="59"/>
                  <a:pt x="67" y="59"/>
                  <a:pt x="67" y="59"/>
                </a:cubicBezTo>
                <a:cubicBezTo>
                  <a:pt x="67" y="61"/>
                  <a:pt x="67" y="61"/>
                  <a:pt x="67" y="61"/>
                </a:cubicBezTo>
                <a:cubicBezTo>
                  <a:pt x="75" y="61"/>
                  <a:pt x="75" y="61"/>
                  <a:pt x="75" y="61"/>
                </a:cubicBezTo>
                <a:lnTo>
                  <a:pt x="75" y="59"/>
                </a:lnTo>
                <a:close/>
                <a:moveTo>
                  <a:pt x="101" y="76"/>
                </a:moveTo>
                <a:cubicBezTo>
                  <a:pt x="103" y="76"/>
                  <a:pt x="103" y="76"/>
                  <a:pt x="103" y="76"/>
                </a:cubicBezTo>
                <a:cubicBezTo>
                  <a:pt x="103" y="69"/>
                  <a:pt x="103" y="69"/>
                  <a:pt x="103" y="69"/>
                </a:cubicBezTo>
                <a:cubicBezTo>
                  <a:pt x="101" y="69"/>
                  <a:pt x="101" y="69"/>
                  <a:pt x="101" y="69"/>
                </a:cubicBezTo>
                <a:lnTo>
                  <a:pt x="101" y="76"/>
                </a:lnTo>
                <a:close/>
                <a:moveTo>
                  <a:pt x="88" y="59"/>
                </a:moveTo>
                <a:cubicBezTo>
                  <a:pt x="88" y="61"/>
                  <a:pt x="88" y="61"/>
                  <a:pt x="88" y="61"/>
                </a:cubicBezTo>
                <a:cubicBezTo>
                  <a:pt x="95" y="61"/>
                  <a:pt x="95" y="61"/>
                  <a:pt x="95" y="61"/>
                </a:cubicBezTo>
                <a:cubicBezTo>
                  <a:pt x="95" y="59"/>
                  <a:pt x="95" y="59"/>
                  <a:pt x="95" y="59"/>
                </a:cubicBezTo>
                <a:lnTo>
                  <a:pt x="88" y="59"/>
                </a:lnTo>
                <a:close/>
                <a:moveTo>
                  <a:pt x="103" y="65"/>
                </a:moveTo>
                <a:cubicBezTo>
                  <a:pt x="103" y="62"/>
                  <a:pt x="101" y="60"/>
                  <a:pt x="98" y="59"/>
                </a:cubicBezTo>
                <a:cubicBezTo>
                  <a:pt x="98" y="61"/>
                  <a:pt x="98" y="61"/>
                  <a:pt x="98" y="61"/>
                </a:cubicBezTo>
                <a:cubicBezTo>
                  <a:pt x="100" y="62"/>
                  <a:pt x="101" y="63"/>
                  <a:pt x="101" y="65"/>
                </a:cubicBezTo>
                <a:cubicBezTo>
                  <a:pt x="101" y="65"/>
                  <a:pt x="101" y="65"/>
                  <a:pt x="101" y="65"/>
                </a:cubicBezTo>
                <a:cubicBezTo>
                  <a:pt x="103" y="65"/>
                  <a:pt x="103" y="65"/>
                  <a:pt x="103" y="65"/>
                </a:cubicBezTo>
                <a:close/>
                <a:moveTo>
                  <a:pt x="23" y="61"/>
                </a:moveTo>
                <a:cubicBezTo>
                  <a:pt x="23" y="59"/>
                  <a:pt x="23" y="59"/>
                  <a:pt x="23" y="59"/>
                </a:cubicBezTo>
                <a:cubicBezTo>
                  <a:pt x="18" y="59"/>
                  <a:pt x="18" y="59"/>
                  <a:pt x="18" y="59"/>
                </a:cubicBezTo>
                <a:cubicBezTo>
                  <a:pt x="17" y="59"/>
                  <a:pt x="16" y="59"/>
                  <a:pt x="15" y="59"/>
                </a:cubicBezTo>
                <a:cubicBezTo>
                  <a:pt x="16" y="61"/>
                  <a:pt x="16" y="61"/>
                  <a:pt x="16" y="61"/>
                </a:cubicBezTo>
                <a:cubicBezTo>
                  <a:pt x="17" y="61"/>
                  <a:pt x="17" y="61"/>
                  <a:pt x="18" y="61"/>
                </a:cubicBezTo>
                <a:lnTo>
                  <a:pt x="23" y="61"/>
                </a:lnTo>
                <a:close/>
                <a:moveTo>
                  <a:pt x="33" y="59"/>
                </a:moveTo>
                <a:cubicBezTo>
                  <a:pt x="26" y="59"/>
                  <a:pt x="26" y="59"/>
                  <a:pt x="26" y="59"/>
                </a:cubicBezTo>
                <a:cubicBezTo>
                  <a:pt x="26" y="61"/>
                  <a:pt x="26" y="61"/>
                  <a:pt x="26" y="61"/>
                </a:cubicBezTo>
                <a:cubicBezTo>
                  <a:pt x="33" y="61"/>
                  <a:pt x="33" y="61"/>
                  <a:pt x="33" y="61"/>
                </a:cubicBezTo>
                <a:lnTo>
                  <a:pt x="33" y="59"/>
                </a:lnTo>
                <a:close/>
                <a:moveTo>
                  <a:pt x="27" y="128"/>
                </a:moveTo>
                <a:cubicBezTo>
                  <a:pt x="20" y="128"/>
                  <a:pt x="20" y="128"/>
                  <a:pt x="20" y="128"/>
                </a:cubicBezTo>
                <a:cubicBezTo>
                  <a:pt x="20" y="130"/>
                  <a:pt x="20" y="130"/>
                  <a:pt x="20" y="130"/>
                </a:cubicBezTo>
                <a:cubicBezTo>
                  <a:pt x="27" y="130"/>
                  <a:pt x="27" y="130"/>
                  <a:pt x="27" y="130"/>
                </a:cubicBezTo>
                <a:lnTo>
                  <a:pt x="27" y="128"/>
                </a:lnTo>
                <a:close/>
                <a:moveTo>
                  <a:pt x="37" y="128"/>
                </a:moveTo>
                <a:cubicBezTo>
                  <a:pt x="30" y="128"/>
                  <a:pt x="30" y="128"/>
                  <a:pt x="30" y="128"/>
                </a:cubicBezTo>
                <a:cubicBezTo>
                  <a:pt x="30" y="130"/>
                  <a:pt x="30" y="130"/>
                  <a:pt x="30" y="130"/>
                </a:cubicBezTo>
                <a:cubicBezTo>
                  <a:pt x="37" y="130"/>
                  <a:pt x="37" y="130"/>
                  <a:pt x="37" y="130"/>
                </a:cubicBezTo>
                <a:lnTo>
                  <a:pt x="37" y="128"/>
                </a:lnTo>
                <a:close/>
                <a:moveTo>
                  <a:pt x="44" y="59"/>
                </a:moveTo>
                <a:cubicBezTo>
                  <a:pt x="36" y="59"/>
                  <a:pt x="36" y="59"/>
                  <a:pt x="36" y="59"/>
                </a:cubicBezTo>
                <a:cubicBezTo>
                  <a:pt x="36" y="61"/>
                  <a:pt x="36" y="61"/>
                  <a:pt x="36" y="61"/>
                </a:cubicBezTo>
                <a:cubicBezTo>
                  <a:pt x="44" y="61"/>
                  <a:pt x="44" y="61"/>
                  <a:pt x="44" y="61"/>
                </a:cubicBezTo>
                <a:lnTo>
                  <a:pt x="44" y="59"/>
                </a:lnTo>
                <a:close/>
                <a:moveTo>
                  <a:pt x="54" y="59"/>
                </a:moveTo>
                <a:cubicBezTo>
                  <a:pt x="47" y="59"/>
                  <a:pt x="47" y="59"/>
                  <a:pt x="47" y="59"/>
                </a:cubicBezTo>
                <a:cubicBezTo>
                  <a:pt x="47" y="61"/>
                  <a:pt x="47" y="61"/>
                  <a:pt x="47" y="61"/>
                </a:cubicBezTo>
                <a:cubicBezTo>
                  <a:pt x="54" y="61"/>
                  <a:pt x="54" y="61"/>
                  <a:pt x="54" y="61"/>
                </a:cubicBezTo>
                <a:lnTo>
                  <a:pt x="54" y="59"/>
                </a:lnTo>
                <a:close/>
                <a:moveTo>
                  <a:pt x="47" y="128"/>
                </a:moveTo>
                <a:cubicBezTo>
                  <a:pt x="40" y="128"/>
                  <a:pt x="40" y="128"/>
                  <a:pt x="40" y="128"/>
                </a:cubicBezTo>
                <a:cubicBezTo>
                  <a:pt x="40" y="130"/>
                  <a:pt x="40" y="130"/>
                  <a:pt x="40" y="130"/>
                </a:cubicBezTo>
                <a:cubicBezTo>
                  <a:pt x="47" y="130"/>
                  <a:pt x="47" y="130"/>
                  <a:pt x="47" y="130"/>
                </a:cubicBezTo>
                <a:lnTo>
                  <a:pt x="47" y="128"/>
                </a:lnTo>
                <a:close/>
                <a:moveTo>
                  <a:pt x="58" y="128"/>
                </a:moveTo>
                <a:cubicBezTo>
                  <a:pt x="51" y="128"/>
                  <a:pt x="51" y="128"/>
                  <a:pt x="51" y="128"/>
                </a:cubicBezTo>
                <a:cubicBezTo>
                  <a:pt x="51" y="130"/>
                  <a:pt x="51" y="130"/>
                  <a:pt x="51" y="130"/>
                </a:cubicBezTo>
                <a:cubicBezTo>
                  <a:pt x="58" y="130"/>
                  <a:pt x="58" y="130"/>
                  <a:pt x="58" y="130"/>
                </a:cubicBezTo>
                <a:lnTo>
                  <a:pt x="58" y="128"/>
                </a:lnTo>
                <a:close/>
                <a:moveTo>
                  <a:pt x="84" y="88"/>
                </a:moveTo>
                <a:cubicBezTo>
                  <a:pt x="81" y="88"/>
                  <a:pt x="78" y="91"/>
                  <a:pt x="78" y="94"/>
                </a:cubicBezTo>
                <a:cubicBezTo>
                  <a:pt x="78" y="98"/>
                  <a:pt x="81" y="100"/>
                  <a:pt x="84" y="100"/>
                </a:cubicBezTo>
                <a:cubicBezTo>
                  <a:pt x="88" y="100"/>
                  <a:pt x="91" y="98"/>
                  <a:pt x="91" y="94"/>
                </a:cubicBezTo>
                <a:cubicBezTo>
                  <a:pt x="91" y="91"/>
                  <a:pt x="88" y="88"/>
                  <a:pt x="84" y="8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 name="Freeform 30"/>
          <p:cNvSpPr>
            <a:spLocks noEditPoints="1"/>
          </p:cNvSpPr>
          <p:nvPr/>
        </p:nvSpPr>
        <p:spPr bwMode="auto">
          <a:xfrm>
            <a:off x="5293171" y="3489929"/>
            <a:ext cx="450363" cy="327908"/>
          </a:xfrm>
          <a:custGeom>
            <a:avLst/>
            <a:gdLst>
              <a:gd name="T0" fmla="*/ 9 w 140"/>
              <a:gd name="T1" fmla="*/ 0 h 102"/>
              <a:gd name="T2" fmla="*/ 0 w 140"/>
              <a:gd name="T3" fmla="*/ 93 h 102"/>
              <a:gd name="T4" fmla="*/ 131 w 140"/>
              <a:gd name="T5" fmla="*/ 102 h 102"/>
              <a:gd name="T6" fmla="*/ 140 w 140"/>
              <a:gd name="T7" fmla="*/ 9 h 102"/>
              <a:gd name="T8" fmla="*/ 136 w 140"/>
              <a:gd name="T9" fmla="*/ 93 h 102"/>
              <a:gd name="T10" fmla="*/ 9 w 140"/>
              <a:gd name="T11" fmla="*/ 98 h 102"/>
              <a:gd name="T12" fmla="*/ 4 w 140"/>
              <a:gd name="T13" fmla="*/ 9 h 102"/>
              <a:gd name="T14" fmla="*/ 131 w 140"/>
              <a:gd name="T15" fmla="*/ 4 h 102"/>
              <a:gd name="T16" fmla="*/ 136 w 140"/>
              <a:gd name="T17" fmla="*/ 93 h 102"/>
              <a:gd name="T18" fmla="*/ 129 w 140"/>
              <a:gd name="T19" fmla="*/ 11 h 102"/>
              <a:gd name="T20" fmla="*/ 11 w 140"/>
              <a:gd name="T21" fmla="*/ 32 h 102"/>
              <a:gd name="T22" fmla="*/ 11 w 140"/>
              <a:gd name="T23" fmla="*/ 70 h 102"/>
              <a:gd name="T24" fmla="*/ 129 w 140"/>
              <a:gd name="T25" fmla="*/ 91 h 102"/>
              <a:gd name="T26" fmla="*/ 11 w 140"/>
              <a:gd name="T27" fmla="*/ 70 h 102"/>
              <a:gd name="T28" fmla="*/ 51 w 140"/>
              <a:gd name="T29" fmla="*/ 65 h 102"/>
              <a:gd name="T30" fmla="*/ 62 w 140"/>
              <a:gd name="T31" fmla="*/ 37 h 102"/>
              <a:gd name="T32" fmla="*/ 49 w 140"/>
              <a:gd name="T33" fmla="*/ 37 h 102"/>
              <a:gd name="T34" fmla="*/ 39 w 140"/>
              <a:gd name="T35" fmla="*/ 65 h 102"/>
              <a:gd name="T36" fmla="*/ 28 w 140"/>
              <a:gd name="T37" fmla="*/ 37 h 102"/>
              <a:gd name="T38" fmla="*/ 38 w 140"/>
              <a:gd name="T39" fmla="*/ 58 h 102"/>
              <a:gd name="T40" fmla="*/ 95 w 140"/>
              <a:gd name="T41" fmla="*/ 59 h 102"/>
              <a:gd name="T42" fmla="*/ 106 w 140"/>
              <a:gd name="T43" fmla="*/ 65 h 102"/>
              <a:gd name="T44" fmla="*/ 107 w 140"/>
              <a:gd name="T45" fmla="*/ 37 h 102"/>
              <a:gd name="T46" fmla="*/ 86 w 140"/>
              <a:gd name="T47" fmla="*/ 65 h 102"/>
              <a:gd name="T48" fmla="*/ 95 w 140"/>
              <a:gd name="T49" fmla="*/ 59 h 102"/>
              <a:gd name="T50" fmla="*/ 105 w 140"/>
              <a:gd name="T51" fmla="*/ 54 h 102"/>
              <a:gd name="T52" fmla="*/ 103 w 140"/>
              <a:gd name="T53" fmla="*/ 43 h 102"/>
              <a:gd name="T54" fmla="*/ 79 w 140"/>
              <a:gd name="T55" fmla="*/ 57 h 102"/>
              <a:gd name="T56" fmla="*/ 74 w 140"/>
              <a:gd name="T57" fmla="*/ 53 h 102"/>
              <a:gd name="T58" fmla="*/ 67 w 140"/>
              <a:gd name="T59" fmla="*/ 48 h 102"/>
              <a:gd name="T60" fmla="*/ 69 w 140"/>
              <a:gd name="T61" fmla="*/ 39 h 102"/>
              <a:gd name="T62" fmla="*/ 83 w 140"/>
              <a:gd name="T63" fmla="*/ 39 h 102"/>
              <a:gd name="T64" fmla="*/ 81 w 140"/>
              <a:gd name="T65" fmla="*/ 45 h 102"/>
              <a:gd name="T66" fmla="*/ 76 w 140"/>
              <a:gd name="T67" fmla="*/ 41 h 102"/>
              <a:gd name="T68" fmla="*/ 72 w 140"/>
              <a:gd name="T69" fmla="*/ 44 h 102"/>
              <a:gd name="T70" fmla="*/ 77 w 140"/>
              <a:gd name="T71" fmla="*/ 48 h 102"/>
              <a:gd name="T72" fmla="*/ 84 w 140"/>
              <a:gd name="T73" fmla="*/ 56 h 102"/>
              <a:gd name="T74" fmla="*/ 74 w 140"/>
              <a:gd name="T75" fmla="*/ 65 h 102"/>
              <a:gd name="T76" fmla="*/ 64 w 140"/>
              <a:gd name="T77" fmla="*/ 61 h 102"/>
              <a:gd name="T78" fmla="*/ 68 w 140"/>
              <a:gd name="T79" fmla="*/ 56 h 102"/>
              <a:gd name="T80" fmla="*/ 74 w 140"/>
              <a:gd name="T8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02">
                <a:moveTo>
                  <a:pt x="131" y="0"/>
                </a:moveTo>
                <a:cubicBezTo>
                  <a:pt x="9" y="0"/>
                  <a:pt x="9" y="0"/>
                  <a:pt x="9" y="0"/>
                </a:cubicBezTo>
                <a:cubicBezTo>
                  <a:pt x="4" y="0"/>
                  <a:pt x="0" y="4"/>
                  <a:pt x="0" y="9"/>
                </a:cubicBezTo>
                <a:cubicBezTo>
                  <a:pt x="0" y="93"/>
                  <a:pt x="0" y="93"/>
                  <a:pt x="0" y="93"/>
                </a:cubicBezTo>
                <a:cubicBezTo>
                  <a:pt x="0" y="98"/>
                  <a:pt x="4" y="102"/>
                  <a:pt x="9" y="102"/>
                </a:cubicBezTo>
                <a:cubicBezTo>
                  <a:pt x="131" y="102"/>
                  <a:pt x="131" y="102"/>
                  <a:pt x="131" y="102"/>
                </a:cubicBezTo>
                <a:cubicBezTo>
                  <a:pt x="136" y="102"/>
                  <a:pt x="140" y="98"/>
                  <a:pt x="140" y="93"/>
                </a:cubicBezTo>
                <a:cubicBezTo>
                  <a:pt x="140" y="9"/>
                  <a:pt x="140" y="9"/>
                  <a:pt x="140" y="9"/>
                </a:cubicBezTo>
                <a:cubicBezTo>
                  <a:pt x="140" y="4"/>
                  <a:pt x="136" y="0"/>
                  <a:pt x="131" y="0"/>
                </a:cubicBezTo>
                <a:close/>
                <a:moveTo>
                  <a:pt x="136" y="93"/>
                </a:moveTo>
                <a:cubicBezTo>
                  <a:pt x="136" y="96"/>
                  <a:pt x="134" y="98"/>
                  <a:pt x="131" y="98"/>
                </a:cubicBezTo>
                <a:cubicBezTo>
                  <a:pt x="9" y="98"/>
                  <a:pt x="9" y="98"/>
                  <a:pt x="9" y="98"/>
                </a:cubicBezTo>
                <a:cubicBezTo>
                  <a:pt x="6" y="98"/>
                  <a:pt x="4" y="96"/>
                  <a:pt x="4" y="93"/>
                </a:cubicBezTo>
                <a:cubicBezTo>
                  <a:pt x="4" y="9"/>
                  <a:pt x="4" y="9"/>
                  <a:pt x="4" y="9"/>
                </a:cubicBezTo>
                <a:cubicBezTo>
                  <a:pt x="4" y="6"/>
                  <a:pt x="6" y="4"/>
                  <a:pt x="9" y="4"/>
                </a:cubicBezTo>
                <a:cubicBezTo>
                  <a:pt x="131" y="4"/>
                  <a:pt x="131" y="4"/>
                  <a:pt x="131" y="4"/>
                </a:cubicBezTo>
                <a:cubicBezTo>
                  <a:pt x="134" y="4"/>
                  <a:pt x="136" y="6"/>
                  <a:pt x="136" y="9"/>
                </a:cubicBezTo>
                <a:lnTo>
                  <a:pt x="136" y="93"/>
                </a:lnTo>
                <a:close/>
                <a:moveTo>
                  <a:pt x="11" y="11"/>
                </a:moveTo>
                <a:cubicBezTo>
                  <a:pt x="129" y="11"/>
                  <a:pt x="129" y="11"/>
                  <a:pt x="129" y="11"/>
                </a:cubicBezTo>
                <a:cubicBezTo>
                  <a:pt x="129" y="32"/>
                  <a:pt x="129" y="32"/>
                  <a:pt x="129" y="32"/>
                </a:cubicBezTo>
                <a:cubicBezTo>
                  <a:pt x="11" y="32"/>
                  <a:pt x="11" y="32"/>
                  <a:pt x="11" y="32"/>
                </a:cubicBezTo>
                <a:lnTo>
                  <a:pt x="11" y="11"/>
                </a:lnTo>
                <a:close/>
                <a:moveTo>
                  <a:pt x="11" y="70"/>
                </a:moveTo>
                <a:cubicBezTo>
                  <a:pt x="129" y="70"/>
                  <a:pt x="129" y="70"/>
                  <a:pt x="129" y="70"/>
                </a:cubicBezTo>
                <a:cubicBezTo>
                  <a:pt x="129" y="91"/>
                  <a:pt x="129" y="91"/>
                  <a:pt x="129" y="91"/>
                </a:cubicBezTo>
                <a:cubicBezTo>
                  <a:pt x="11" y="91"/>
                  <a:pt x="11" y="91"/>
                  <a:pt x="11" y="91"/>
                </a:cubicBezTo>
                <a:lnTo>
                  <a:pt x="11" y="70"/>
                </a:lnTo>
                <a:close/>
                <a:moveTo>
                  <a:pt x="57" y="65"/>
                </a:moveTo>
                <a:cubicBezTo>
                  <a:pt x="51" y="65"/>
                  <a:pt x="51" y="65"/>
                  <a:pt x="51" y="65"/>
                </a:cubicBezTo>
                <a:cubicBezTo>
                  <a:pt x="57" y="37"/>
                  <a:pt x="57" y="37"/>
                  <a:pt x="57" y="37"/>
                </a:cubicBezTo>
                <a:cubicBezTo>
                  <a:pt x="62" y="37"/>
                  <a:pt x="62" y="37"/>
                  <a:pt x="62" y="37"/>
                </a:cubicBezTo>
                <a:lnTo>
                  <a:pt x="57" y="65"/>
                </a:lnTo>
                <a:close/>
                <a:moveTo>
                  <a:pt x="49" y="37"/>
                </a:moveTo>
                <a:cubicBezTo>
                  <a:pt x="55" y="37"/>
                  <a:pt x="55" y="37"/>
                  <a:pt x="55" y="37"/>
                </a:cubicBezTo>
                <a:cubicBezTo>
                  <a:pt x="39" y="65"/>
                  <a:pt x="39" y="65"/>
                  <a:pt x="39" y="65"/>
                </a:cubicBezTo>
                <a:cubicBezTo>
                  <a:pt x="33" y="65"/>
                  <a:pt x="33" y="65"/>
                  <a:pt x="33" y="65"/>
                </a:cubicBezTo>
                <a:cubicBezTo>
                  <a:pt x="28" y="37"/>
                  <a:pt x="28" y="37"/>
                  <a:pt x="28" y="37"/>
                </a:cubicBezTo>
                <a:cubicBezTo>
                  <a:pt x="34" y="37"/>
                  <a:pt x="34" y="37"/>
                  <a:pt x="34" y="37"/>
                </a:cubicBezTo>
                <a:cubicBezTo>
                  <a:pt x="38" y="58"/>
                  <a:pt x="38" y="58"/>
                  <a:pt x="38" y="58"/>
                </a:cubicBezTo>
                <a:lnTo>
                  <a:pt x="49" y="37"/>
                </a:lnTo>
                <a:close/>
                <a:moveTo>
                  <a:pt x="95" y="59"/>
                </a:moveTo>
                <a:cubicBezTo>
                  <a:pt x="106" y="59"/>
                  <a:pt x="106" y="59"/>
                  <a:pt x="106" y="59"/>
                </a:cubicBezTo>
                <a:cubicBezTo>
                  <a:pt x="106" y="65"/>
                  <a:pt x="106" y="65"/>
                  <a:pt x="106" y="65"/>
                </a:cubicBezTo>
                <a:cubicBezTo>
                  <a:pt x="112" y="65"/>
                  <a:pt x="112" y="65"/>
                  <a:pt x="112" y="65"/>
                </a:cubicBezTo>
                <a:cubicBezTo>
                  <a:pt x="107" y="37"/>
                  <a:pt x="107" y="37"/>
                  <a:pt x="107" y="37"/>
                </a:cubicBezTo>
                <a:cubicBezTo>
                  <a:pt x="101" y="37"/>
                  <a:pt x="101" y="37"/>
                  <a:pt x="101" y="37"/>
                </a:cubicBezTo>
                <a:cubicBezTo>
                  <a:pt x="86" y="65"/>
                  <a:pt x="86" y="65"/>
                  <a:pt x="86" y="65"/>
                </a:cubicBezTo>
                <a:cubicBezTo>
                  <a:pt x="91" y="65"/>
                  <a:pt x="91" y="65"/>
                  <a:pt x="91" y="65"/>
                </a:cubicBezTo>
                <a:lnTo>
                  <a:pt x="95" y="59"/>
                </a:lnTo>
                <a:close/>
                <a:moveTo>
                  <a:pt x="103" y="43"/>
                </a:moveTo>
                <a:cubicBezTo>
                  <a:pt x="105" y="54"/>
                  <a:pt x="105" y="54"/>
                  <a:pt x="105" y="54"/>
                </a:cubicBezTo>
                <a:cubicBezTo>
                  <a:pt x="97" y="54"/>
                  <a:pt x="97" y="54"/>
                  <a:pt x="97" y="54"/>
                </a:cubicBezTo>
                <a:lnTo>
                  <a:pt x="103" y="43"/>
                </a:lnTo>
                <a:close/>
                <a:moveTo>
                  <a:pt x="78" y="59"/>
                </a:moveTo>
                <a:cubicBezTo>
                  <a:pt x="78" y="59"/>
                  <a:pt x="79" y="58"/>
                  <a:pt x="79" y="57"/>
                </a:cubicBezTo>
                <a:cubicBezTo>
                  <a:pt x="79" y="56"/>
                  <a:pt x="79" y="56"/>
                  <a:pt x="78" y="55"/>
                </a:cubicBezTo>
                <a:cubicBezTo>
                  <a:pt x="77" y="55"/>
                  <a:pt x="76" y="54"/>
                  <a:pt x="74" y="53"/>
                </a:cubicBezTo>
                <a:cubicBezTo>
                  <a:pt x="72" y="52"/>
                  <a:pt x="70" y="51"/>
                  <a:pt x="69" y="51"/>
                </a:cubicBezTo>
                <a:cubicBezTo>
                  <a:pt x="68" y="50"/>
                  <a:pt x="68" y="49"/>
                  <a:pt x="67" y="48"/>
                </a:cubicBezTo>
                <a:cubicBezTo>
                  <a:pt x="66" y="47"/>
                  <a:pt x="66" y="46"/>
                  <a:pt x="66" y="45"/>
                </a:cubicBezTo>
                <a:cubicBezTo>
                  <a:pt x="66" y="43"/>
                  <a:pt x="67" y="41"/>
                  <a:pt x="69" y="39"/>
                </a:cubicBezTo>
                <a:cubicBezTo>
                  <a:pt x="70" y="38"/>
                  <a:pt x="73" y="37"/>
                  <a:pt x="76" y="37"/>
                </a:cubicBezTo>
                <a:cubicBezTo>
                  <a:pt x="79" y="37"/>
                  <a:pt x="82" y="38"/>
                  <a:pt x="83" y="39"/>
                </a:cubicBezTo>
                <a:cubicBezTo>
                  <a:pt x="85" y="41"/>
                  <a:pt x="86" y="43"/>
                  <a:pt x="86" y="45"/>
                </a:cubicBezTo>
                <a:cubicBezTo>
                  <a:pt x="81" y="45"/>
                  <a:pt x="81" y="45"/>
                  <a:pt x="81" y="45"/>
                </a:cubicBezTo>
                <a:cubicBezTo>
                  <a:pt x="81" y="44"/>
                  <a:pt x="80" y="43"/>
                  <a:pt x="79" y="42"/>
                </a:cubicBezTo>
                <a:cubicBezTo>
                  <a:pt x="79" y="42"/>
                  <a:pt x="77" y="41"/>
                  <a:pt x="76" y="41"/>
                </a:cubicBezTo>
                <a:cubicBezTo>
                  <a:pt x="74" y="41"/>
                  <a:pt x="73" y="42"/>
                  <a:pt x="73" y="42"/>
                </a:cubicBezTo>
                <a:cubicBezTo>
                  <a:pt x="72" y="43"/>
                  <a:pt x="72" y="43"/>
                  <a:pt x="72" y="44"/>
                </a:cubicBezTo>
                <a:cubicBezTo>
                  <a:pt x="72" y="45"/>
                  <a:pt x="72" y="46"/>
                  <a:pt x="72" y="46"/>
                </a:cubicBezTo>
                <a:cubicBezTo>
                  <a:pt x="73" y="47"/>
                  <a:pt x="74" y="47"/>
                  <a:pt x="77" y="48"/>
                </a:cubicBezTo>
                <a:cubicBezTo>
                  <a:pt x="80" y="50"/>
                  <a:pt x="82" y="51"/>
                  <a:pt x="83" y="52"/>
                </a:cubicBezTo>
                <a:cubicBezTo>
                  <a:pt x="84" y="53"/>
                  <a:pt x="84" y="54"/>
                  <a:pt x="84" y="56"/>
                </a:cubicBezTo>
                <a:cubicBezTo>
                  <a:pt x="84" y="59"/>
                  <a:pt x="84" y="61"/>
                  <a:pt x="82" y="63"/>
                </a:cubicBezTo>
                <a:cubicBezTo>
                  <a:pt x="80" y="64"/>
                  <a:pt x="77" y="65"/>
                  <a:pt x="74" y="65"/>
                </a:cubicBezTo>
                <a:cubicBezTo>
                  <a:pt x="71" y="65"/>
                  <a:pt x="69" y="65"/>
                  <a:pt x="67" y="64"/>
                </a:cubicBezTo>
                <a:cubicBezTo>
                  <a:pt x="66" y="63"/>
                  <a:pt x="64" y="62"/>
                  <a:pt x="64" y="61"/>
                </a:cubicBezTo>
                <a:cubicBezTo>
                  <a:pt x="63" y="59"/>
                  <a:pt x="63" y="58"/>
                  <a:pt x="63" y="56"/>
                </a:cubicBezTo>
                <a:cubicBezTo>
                  <a:pt x="68" y="56"/>
                  <a:pt x="68" y="56"/>
                  <a:pt x="68" y="56"/>
                </a:cubicBezTo>
                <a:cubicBezTo>
                  <a:pt x="68" y="57"/>
                  <a:pt x="69" y="58"/>
                  <a:pt x="69" y="59"/>
                </a:cubicBezTo>
                <a:cubicBezTo>
                  <a:pt x="70" y="60"/>
                  <a:pt x="71" y="60"/>
                  <a:pt x="74" y="60"/>
                </a:cubicBezTo>
                <a:cubicBezTo>
                  <a:pt x="75" y="60"/>
                  <a:pt x="77" y="60"/>
                  <a:pt x="78" y="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1775521" y="1700809"/>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3" name="TextBox 22"/>
          <p:cNvSpPr txBox="1"/>
          <p:nvPr/>
        </p:nvSpPr>
        <p:spPr>
          <a:xfrm>
            <a:off x="767408" y="1996240"/>
            <a:ext cx="1975852" cy="692497"/>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8256241" y="4464406"/>
            <a:ext cx="967739"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24"/>
          <p:cNvSpPr txBox="1"/>
          <p:nvPr/>
        </p:nvSpPr>
        <p:spPr>
          <a:xfrm>
            <a:off x="8256240" y="4759837"/>
            <a:ext cx="197585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2949493" y="4463235"/>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26"/>
          <p:cNvSpPr txBox="1"/>
          <p:nvPr/>
        </p:nvSpPr>
        <p:spPr>
          <a:xfrm>
            <a:off x="1941380" y="4758666"/>
            <a:ext cx="1975852" cy="692497"/>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9399097" y="1699532"/>
            <a:ext cx="967739"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28"/>
          <p:cNvSpPr txBox="1"/>
          <p:nvPr/>
        </p:nvSpPr>
        <p:spPr>
          <a:xfrm>
            <a:off x="9399096" y="1994963"/>
            <a:ext cx="197585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strVal val="#ppt_w*0.7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animEffect transition="in" filter="fade">
                                      <p:cBhvr>
                                        <p:cTn id="22" dur="500"/>
                                        <p:tgtEl>
                                          <p:spTgt spid="20"/>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strVal val="#ppt_w*0.70"/>
                                          </p:val>
                                        </p:tav>
                                        <p:tav tm="100000">
                                          <p:val>
                                            <p:strVal val="#ppt_w"/>
                                          </p:val>
                                        </p:tav>
                                      </p:tavLst>
                                    </p:anim>
                                    <p:anim calcmode="lin" valueType="num">
                                      <p:cBhvr>
                                        <p:cTn id="26" dur="500" fill="hold"/>
                                        <p:tgtEl>
                                          <p:spTgt spid="21"/>
                                        </p:tgtEl>
                                        <p:attrNameLst>
                                          <p:attrName>ppt_h</p:attrName>
                                        </p:attrNameLst>
                                      </p:cBhvr>
                                      <p:tavLst>
                                        <p:tav tm="0">
                                          <p:val>
                                            <p:strVal val="#ppt_h"/>
                                          </p:val>
                                        </p:tav>
                                        <p:tav tm="100000">
                                          <p:val>
                                            <p:strVal val="#ppt_h"/>
                                          </p:val>
                                        </p:tav>
                                      </p:tavLst>
                                    </p:anim>
                                    <p:animEffect transition="in" filter="fade">
                                      <p:cBhvr>
                                        <p:cTn id="27" dur="500"/>
                                        <p:tgtEl>
                                          <p:spTgt spid="21"/>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strVal val="#ppt_w*0.70"/>
                                          </p:val>
                                        </p:tav>
                                        <p:tav tm="100000">
                                          <p:val>
                                            <p:strVal val="#ppt_w"/>
                                          </p:val>
                                        </p:tav>
                                      </p:tavLst>
                                    </p:anim>
                                    <p:anim calcmode="lin" valueType="num">
                                      <p:cBhvr>
                                        <p:cTn id="36" dur="500" fill="hold"/>
                                        <p:tgtEl>
                                          <p:spTgt spid="19"/>
                                        </p:tgtEl>
                                        <p:attrNameLst>
                                          <p:attrName>ppt_h</p:attrName>
                                        </p:attrNameLst>
                                      </p:cBhvr>
                                      <p:tavLst>
                                        <p:tav tm="0">
                                          <p:val>
                                            <p:strVal val="#ppt_h"/>
                                          </p:val>
                                        </p:tav>
                                        <p:tav tm="100000">
                                          <p:val>
                                            <p:strVal val="#ppt_h"/>
                                          </p:val>
                                        </p:tav>
                                      </p:tavLst>
                                    </p:anim>
                                    <p:animEffect transition="in" filter="fade">
                                      <p:cBhvr>
                                        <p:cTn id="37" dur="500"/>
                                        <p:tgtEl>
                                          <p:spTgt spid="19"/>
                                        </p:tgtEl>
                                      </p:cBhvr>
                                    </p:animEffect>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500"/>
                                        <p:tgtEl>
                                          <p:spTgt spid="8"/>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strVal val="#ppt_w*0.70"/>
                                          </p:val>
                                        </p:tav>
                                        <p:tav tm="100000">
                                          <p:val>
                                            <p:strVal val="#ppt_w"/>
                                          </p:val>
                                        </p:tav>
                                      </p:tavLst>
                                    </p:anim>
                                    <p:anim calcmode="lin" valueType="num">
                                      <p:cBhvr>
                                        <p:cTn id="46" dur="500" fill="hold"/>
                                        <p:tgtEl>
                                          <p:spTgt spid="9"/>
                                        </p:tgtEl>
                                        <p:attrNameLst>
                                          <p:attrName>ppt_h</p:attrName>
                                        </p:attrNameLst>
                                      </p:cBhvr>
                                      <p:tavLst>
                                        <p:tav tm="0">
                                          <p:val>
                                            <p:strVal val="#ppt_h"/>
                                          </p:val>
                                        </p:tav>
                                        <p:tav tm="100000">
                                          <p:val>
                                            <p:strVal val="#ppt_h"/>
                                          </p:val>
                                        </p:tav>
                                      </p:tavLst>
                                    </p:anim>
                                    <p:animEffect transition="in" filter="fade">
                                      <p:cBhvr>
                                        <p:cTn id="47" dur="500"/>
                                        <p:tgtEl>
                                          <p:spTgt spid="9"/>
                                        </p:tgtEl>
                                      </p:cBhvr>
                                    </p:animEffect>
                                  </p:childTnLst>
                                </p:cTn>
                              </p:par>
                            </p:childTnLst>
                          </p:cTn>
                        </p:par>
                        <p:par>
                          <p:cTn id="48" fill="hold">
                            <p:stCondLst>
                              <p:cond delay="20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3000"/>
                            </p:stCondLst>
                            <p:childTnLst>
                              <p:par>
                                <p:cTn id="60" presetID="55"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strVal val="#ppt_w*0.70"/>
                                          </p:val>
                                        </p:tav>
                                        <p:tav tm="100000">
                                          <p:val>
                                            <p:strVal val="#ppt_w"/>
                                          </p:val>
                                        </p:tav>
                                      </p:tavLst>
                                    </p:anim>
                                    <p:anim calcmode="lin" valueType="num">
                                      <p:cBhvr>
                                        <p:cTn id="63" dur="500" fill="hold"/>
                                        <p:tgtEl>
                                          <p:spTgt spid="15"/>
                                        </p:tgtEl>
                                        <p:attrNameLst>
                                          <p:attrName>ppt_h</p:attrName>
                                        </p:attrNameLst>
                                      </p:cBhvr>
                                      <p:tavLst>
                                        <p:tav tm="0">
                                          <p:val>
                                            <p:strVal val="#ppt_h"/>
                                          </p:val>
                                        </p:tav>
                                        <p:tav tm="100000">
                                          <p:val>
                                            <p:strVal val="#ppt_h"/>
                                          </p:val>
                                        </p:tav>
                                      </p:tavLst>
                                    </p:anim>
                                    <p:animEffect transition="in" filter="fade">
                                      <p:cBhvr>
                                        <p:cTn id="64" dur="500"/>
                                        <p:tgtEl>
                                          <p:spTgt spid="15"/>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4000"/>
                            </p:stCondLst>
                            <p:childTnLst>
                              <p:par>
                                <p:cTn id="73" presetID="22" presetClass="entr" presetSubtype="2"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right)">
                                      <p:cBhvr>
                                        <p:cTn id="75" dur="500"/>
                                        <p:tgtEl>
                                          <p:spTgt spid="12"/>
                                        </p:tgtEl>
                                      </p:cBhvr>
                                    </p:animEffect>
                                  </p:childTnLst>
                                </p:cTn>
                              </p:par>
                            </p:childTnLst>
                          </p:cTn>
                        </p:par>
                        <p:par>
                          <p:cTn id="76" fill="hold">
                            <p:stCondLst>
                              <p:cond delay="4500"/>
                            </p:stCondLst>
                            <p:childTnLst>
                              <p:par>
                                <p:cTn id="77" presetID="55"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strVal val="#ppt_w*0.70"/>
                                          </p:val>
                                        </p:tav>
                                        <p:tav tm="100000">
                                          <p:val>
                                            <p:strVal val="#ppt_w"/>
                                          </p:val>
                                        </p:tav>
                                      </p:tavLst>
                                    </p:anim>
                                    <p:anim calcmode="lin" valueType="num">
                                      <p:cBhvr>
                                        <p:cTn id="80" dur="500" fill="hold"/>
                                        <p:tgtEl>
                                          <p:spTgt spid="13"/>
                                        </p:tgtEl>
                                        <p:attrNameLst>
                                          <p:attrName>ppt_h</p:attrName>
                                        </p:attrNameLst>
                                      </p:cBhvr>
                                      <p:tavLst>
                                        <p:tav tm="0">
                                          <p:val>
                                            <p:strVal val="#ppt_h"/>
                                          </p:val>
                                        </p:tav>
                                        <p:tav tm="100000">
                                          <p:val>
                                            <p:strVal val="#ppt_h"/>
                                          </p:val>
                                        </p:tav>
                                      </p:tavLst>
                                    </p:anim>
                                    <p:animEffect transition="in" filter="fade">
                                      <p:cBhvr>
                                        <p:cTn id="81" dur="500"/>
                                        <p:tgtEl>
                                          <p:spTgt spid="13"/>
                                        </p:tgtEl>
                                      </p:cBhvr>
                                    </p:animEffect>
                                  </p:childTnLst>
                                </p:cTn>
                              </p:par>
                            </p:childTnLst>
                          </p:cTn>
                        </p:par>
                        <p:par>
                          <p:cTn id="82" fill="hold">
                            <p:stCondLst>
                              <p:cond delay="5000"/>
                            </p:stCondLst>
                            <p:childTnLst>
                              <p:par>
                                <p:cTn id="83" presetID="22" presetClass="entr" presetSubtype="2"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right)">
                                      <p:cBhvr>
                                        <p:cTn id="85" dur="500"/>
                                        <p:tgtEl>
                                          <p:spTgt spid="26"/>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right)">
                                      <p:cBhvr>
                                        <p:cTn id="88" dur="500"/>
                                        <p:tgtEl>
                                          <p:spTgt spid="27"/>
                                        </p:tgtEl>
                                      </p:cBhvr>
                                    </p:animEffect>
                                  </p:childTnLst>
                                </p:cTn>
                              </p:par>
                            </p:childTnLst>
                          </p:cTn>
                        </p:par>
                        <p:par>
                          <p:cTn id="89" fill="hold">
                            <p:stCondLst>
                              <p:cond delay="5500"/>
                            </p:stCondLst>
                            <p:childTnLst>
                              <p:par>
                                <p:cTn id="90" presetID="22" presetClass="entr" presetSubtype="8"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par>
                          <p:cTn id="93" fill="hold">
                            <p:stCondLst>
                              <p:cond delay="6000"/>
                            </p:stCondLst>
                            <p:childTnLst>
                              <p:par>
                                <p:cTn id="94" presetID="55" presetClass="entr" presetSubtype="0"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strVal val="#ppt_w*0.70"/>
                                          </p:val>
                                        </p:tav>
                                        <p:tav tm="100000">
                                          <p:val>
                                            <p:strVal val="#ppt_w"/>
                                          </p:val>
                                        </p:tav>
                                      </p:tavLst>
                                    </p:anim>
                                    <p:anim calcmode="lin" valueType="num">
                                      <p:cBhvr>
                                        <p:cTn id="97" dur="500" fill="hold"/>
                                        <p:tgtEl>
                                          <p:spTgt spid="11"/>
                                        </p:tgtEl>
                                        <p:attrNameLst>
                                          <p:attrName>ppt_h</p:attrName>
                                        </p:attrNameLst>
                                      </p:cBhvr>
                                      <p:tavLst>
                                        <p:tav tm="0">
                                          <p:val>
                                            <p:strVal val="#ppt_h"/>
                                          </p:val>
                                        </p:tav>
                                        <p:tav tm="100000">
                                          <p:val>
                                            <p:strVal val="#ppt_h"/>
                                          </p:val>
                                        </p:tav>
                                      </p:tavLst>
                                    </p:anim>
                                    <p:animEffect transition="in" filter="fade">
                                      <p:cBhvr>
                                        <p:cTn id="98" dur="500"/>
                                        <p:tgtEl>
                                          <p:spTgt spid="11"/>
                                        </p:tgtEl>
                                      </p:cBhvr>
                                    </p:animEffect>
                                  </p:childTnLst>
                                </p:cTn>
                              </p:par>
                            </p:childTnLst>
                          </p:cTn>
                        </p:par>
                        <p:par>
                          <p:cTn id="99" fill="hold">
                            <p:stCondLst>
                              <p:cond delay="6500"/>
                            </p:stCondLst>
                            <p:childTnLst>
                              <p:par>
                                <p:cTn id="100" presetID="22" presetClass="entr" presetSubtype="8"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left)">
                                      <p:cBhvr>
                                        <p:cTn id="102" dur="500"/>
                                        <p:tgtEl>
                                          <p:spTgt spid="28"/>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bwMode="auto">
          <a:xfrm>
            <a:off x="8030666" y="1223926"/>
            <a:ext cx="1809750"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3" name="平行四边形 2"/>
          <p:cNvSpPr/>
          <p:nvPr/>
        </p:nvSpPr>
        <p:spPr bwMode="auto">
          <a:xfrm>
            <a:off x="2790328" y="2982876"/>
            <a:ext cx="1385888"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4" name="平行四边形 3"/>
          <p:cNvSpPr/>
          <p:nvPr/>
        </p:nvSpPr>
        <p:spPr bwMode="auto">
          <a:xfrm>
            <a:off x="4538166" y="2982876"/>
            <a:ext cx="1384300"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5" name="平行四边形 4"/>
          <p:cNvSpPr/>
          <p:nvPr/>
        </p:nvSpPr>
        <p:spPr bwMode="auto">
          <a:xfrm>
            <a:off x="6284417" y="2982876"/>
            <a:ext cx="1385887"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6" name="平行四边形 5"/>
          <p:cNvSpPr/>
          <p:nvPr/>
        </p:nvSpPr>
        <p:spPr bwMode="auto">
          <a:xfrm flipH="1">
            <a:off x="3073627"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7" name="平行四边形 6"/>
          <p:cNvSpPr/>
          <p:nvPr/>
        </p:nvSpPr>
        <p:spPr bwMode="auto">
          <a:xfrm flipH="1">
            <a:off x="4820312"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8" name="平行四边形 7"/>
          <p:cNvSpPr/>
          <p:nvPr/>
        </p:nvSpPr>
        <p:spPr bwMode="auto">
          <a:xfrm flipH="1">
            <a:off x="6566995"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9" name="平行四边形 8"/>
          <p:cNvSpPr/>
          <p:nvPr/>
        </p:nvSpPr>
        <p:spPr bwMode="auto">
          <a:xfrm>
            <a:off x="2790329" y="2983152"/>
            <a:ext cx="1385413" cy="1680887"/>
          </a:xfrm>
          <a:prstGeom prst="parallelogram">
            <a:avLst>
              <a:gd name="adj" fmla="val 20417"/>
            </a:avLst>
          </a:prstGeom>
          <a:solidFill>
            <a:schemeClr val="accent4"/>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A</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0" name="平行四边形 9"/>
          <p:cNvSpPr/>
          <p:nvPr/>
        </p:nvSpPr>
        <p:spPr bwMode="auto">
          <a:xfrm>
            <a:off x="4537758" y="2983152"/>
            <a:ext cx="1385413" cy="1680887"/>
          </a:xfrm>
          <a:prstGeom prst="parallelogram">
            <a:avLst>
              <a:gd name="adj" fmla="val 20417"/>
            </a:avLst>
          </a:prstGeom>
          <a:solidFill>
            <a:schemeClr val="accent1"/>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B</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1" name="平行四边形 10"/>
          <p:cNvSpPr/>
          <p:nvPr/>
        </p:nvSpPr>
        <p:spPr bwMode="auto">
          <a:xfrm>
            <a:off x="6284442" y="2983152"/>
            <a:ext cx="1385413" cy="1680887"/>
          </a:xfrm>
          <a:prstGeom prst="parallelogram">
            <a:avLst>
              <a:gd name="adj" fmla="val 20417"/>
            </a:avLst>
          </a:prstGeom>
          <a:solidFill>
            <a:schemeClr val="accent2"/>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C</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2" name="矩形 17"/>
          <p:cNvSpPr/>
          <p:nvPr/>
        </p:nvSpPr>
        <p:spPr bwMode="auto">
          <a:xfrm>
            <a:off x="8030818" y="1223926"/>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accent3"/>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16" name="TextBox 32"/>
          <p:cNvSpPr txBox="1">
            <a:spLocks noChangeArrowheads="1"/>
          </p:cNvSpPr>
          <p:nvPr/>
        </p:nvSpPr>
        <p:spPr bwMode="auto">
          <a:xfrm rot="610177">
            <a:off x="8656413" y="2132556"/>
            <a:ext cx="461665" cy="1938992"/>
          </a:xfrm>
          <a:prstGeom prst="rect">
            <a:avLst/>
          </a:prstGeom>
          <a:noFill/>
          <a:ln w="9525">
            <a:noFill/>
            <a:miter lim="800000"/>
          </a:ln>
        </p:spPr>
        <p:txBody>
          <a:bodyPr vert="eaVert" wrap="none">
            <a:spAutoFit/>
          </a:bodyPr>
          <a:lstStyle/>
          <a:p>
            <a:pPr>
              <a:defRPr/>
            </a:pPr>
            <a:r>
              <a:rPr lang="zh-CN" altLang="en-US" kern="0" dirty="0">
                <a:solidFill>
                  <a:sysClr val="window" lastClr="FFFFFF"/>
                </a:solidFill>
                <a:latin typeface="微软雅黑" panose="020B0503020204020204" pitchFamily="34" charset="-122"/>
                <a:ea typeface="微软雅黑" panose="020B0503020204020204" pitchFamily="34" charset="-122"/>
              </a:rPr>
              <a:t>单击此处输入文本</a:t>
            </a:r>
            <a:endParaRPr lang="zh-CN" altLang="en-US" kern="0" dirty="0">
              <a:solidFill>
                <a:sysClr val="window" lastClr="FFFFFF"/>
              </a:solidFill>
              <a:latin typeface="微软雅黑" panose="020B0503020204020204" pitchFamily="34" charset="-122"/>
              <a:ea typeface="微软雅黑" panose="020B0503020204020204" pitchFamily="34" charset="-122"/>
            </a:endParaRPr>
          </a:p>
        </p:txBody>
      </p:sp>
      <p:sp>
        <p:nvSpPr>
          <p:cNvPr id="17" name="矩形 16"/>
          <p:cNvSpPr/>
          <p:nvPr/>
        </p:nvSpPr>
        <p:spPr>
          <a:xfrm>
            <a:off x="2259771" y="4876014"/>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230488" y="1923686"/>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5784209" y="4876014"/>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标题 12"/>
          <p:cNvSpPr>
            <a:spLocks noGrp="1"/>
          </p:cNvSpPr>
          <p:nvPr>
            <p:ph type="title"/>
          </p:nvPr>
        </p:nvSpPr>
        <p:spPr/>
        <p:txBody>
          <a:bodyPr>
            <a:normAutofit fontScale="90000"/>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down)">
                                      <p:cBhvr>
                                        <p:cTn id="40" dur="500"/>
                                        <p:tgtEl>
                                          <p:spTgt spid="17"/>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0"/>
                            </p:stCondLst>
                            <p:childTnLst>
                              <p:par>
                                <p:cTn id="46" presetID="12" presetClass="entr" presetSubtype="4"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ppt_y</p:attrName>
                                        </p:attrNameLst>
                                      </p:cBhvr>
                                      <p:tavLst>
                                        <p:tav tm="0">
                                          <p:val>
                                            <p:strVal val="#ppt_y+#ppt_h*1.125000"/>
                                          </p:val>
                                        </p:tav>
                                        <p:tav tm="100000">
                                          <p:val>
                                            <p:strVal val="#ppt_y"/>
                                          </p:val>
                                        </p:tav>
                                      </p:tavLst>
                                    </p:anim>
                                    <p:animEffect transition="in" filter="wipe(up)">
                                      <p:cBhvr>
                                        <p:cTn id="49" dur="500"/>
                                        <p:tgtEl>
                                          <p:spTgt spid="19"/>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par>
                          <p:cTn id="54" fill="hold">
                            <p:stCondLst>
                              <p:cond delay="6000"/>
                            </p:stCondLst>
                            <p:childTnLst>
                              <p:par>
                                <p:cTn id="55" presetID="12" presetClass="entr" presetSubtype="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p:tgtEl>
                                          <p:spTgt spid="20"/>
                                        </p:tgtEl>
                                        <p:attrNameLst>
                                          <p:attrName>ppt_y</p:attrName>
                                        </p:attrNameLst>
                                      </p:cBhvr>
                                      <p:tavLst>
                                        <p:tav tm="0">
                                          <p:val>
                                            <p:strVal val="#ppt_y-#ppt_h*1.125000"/>
                                          </p:val>
                                        </p:tav>
                                        <p:tav tm="100000">
                                          <p:val>
                                            <p:strVal val="#ppt_y"/>
                                          </p:val>
                                        </p:tav>
                                      </p:tavLst>
                                    </p:anim>
                                    <p:animEffect transition="in" filter="wipe(down)">
                                      <p:cBhvr>
                                        <p:cTn id="58" dur="500"/>
                                        <p:tgtEl>
                                          <p:spTgt spid="20"/>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7000"/>
                            </p:stCondLst>
                            <p:childTnLst>
                              <p:par>
                                <p:cTn id="64" presetID="22" presetClass="entr" presetSubtype="4"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down)">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p:bldP spid="19" grpId="0"/>
      <p:bldP spid="20"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819">
      <a:dk1>
        <a:sysClr val="windowText" lastClr="000000"/>
      </a:dk1>
      <a:lt1>
        <a:sysClr val="window" lastClr="FFFFFF"/>
      </a:lt1>
      <a:dk2>
        <a:srgbClr val="03ABD7"/>
      </a:dk2>
      <a:lt2>
        <a:srgbClr val="F09504"/>
      </a:lt2>
      <a:accent1>
        <a:srgbClr val="F09504"/>
      </a:accent1>
      <a:accent2>
        <a:srgbClr val="03ABD7"/>
      </a:accent2>
      <a:accent3>
        <a:srgbClr val="F09504"/>
      </a:accent3>
      <a:accent4>
        <a:srgbClr val="03ABD7"/>
      </a:accent4>
      <a:accent5>
        <a:srgbClr val="F09504"/>
      </a:accent5>
      <a:accent6>
        <a:srgbClr val="03ABD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6464</Words>
  <Application>WPS 演示</Application>
  <PresentationFormat>宽屏</PresentationFormat>
  <Paragraphs>910</Paragraphs>
  <Slides>39</Slides>
  <Notes>39</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39</vt:i4>
      </vt:variant>
    </vt:vector>
  </HeadingPairs>
  <TitlesOfParts>
    <vt:vector size="59" baseType="lpstr">
      <vt:lpstr>Arial</vt:lpstr>
      <vt:lpstr>宋体</vt:lpstr>
      <vt:lpstr>Wingdings</vt:lpstr>
      <vt:lpstr>微软雅黑</vt:lpstr>
      <vt:lpstr>Impact</vt:lpstr>
      <vt:lpstr>华文黑体</vt:lpstr>
      <vt:lpstr>黑体</vt:lpstr>
      <vt:lpstr>Bebas</vt:lpstr>
      <vt:lpstr>Bebas Neue</vt:lpstr>
      <vt:lpstr>Arial Unicode MS</vt:lpstr>
      <vt:lpstr>Arial Black</vt:lpstr>
      <vt:lpstr>Calibri</vt:lpstr>
      <vt:lpstr>Broadway</vt:lpstr>
      <vt:lpstr>Arial Narrow</vt:lpstr>
      <vt:lpstr>Calibri</vt:lpstr>
      <vt:lpstr>Source Sans Pro</vt:lpstr>
      <vt:lpstr>Helvetica</vt:lpstr>
      <vt:lpstr>Open Sans</vt:lpstr>
      <vt:lpstr>The Avengers</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沙皮</cp:lastModifiedBy>
  <cp:revision>26</cp:revision>
  <dcterms:created xsi:type="dcterms:W3CDTF">2015-05-05T08:02:00Z</dcterms:created>
  <dcterms:modified xsi:type="dcterms:W3CDTF">2019-11-22T07:53:58Z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